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5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258" r:id="rId3"/>
    <p:sldId id="326" r:id="rId4"/>
    <p:sldId id="2147309221" r:id="rId5"/>
    <p:sldId id="2147309220" r:id="rId6"/>
    <p:sldId id="2147309222" r:id="rId7"/>
    <p:sldId id="2147309223" r:id="rId8"/>
    <p:sldId id="2147309183" r:id="rId9"/>
    <p:sldId id="2901" r:id="rId10"/>
    <p:sldId id="2902" r:id="rId11"/>
    <p:sldId id="2903" r:id="rId12"/>
    <p:sldId id="2927" r:id="rId13"/>
    <p:sldId id="2876" r:id="rId14"/>
    <p:sldId id="657" r:id="rId15"/>
    <p:sldId id="678" r:id="rId16"/>
    <p:sldId id="2147309201" r:id="rId17"/>
    <p:sldId id="2147309186" r:id="rId18"/>
    <p:sldId id="2147309227" r:id="rId19"/>
    <p:sldId id="2147309214" r:id="rId20"/>
    <p:sldId id="2147309193" r:id="rId21"/>
    <p:sldId id="2147309210" r:id="rId22"/>
    <p:sldId id="2147309194" r:id="rId23"/>
    <p:sldId id="2147309195" r:id="rId24"/>
    <p:sldId id="2147309228" r:id="rId25"/>
    <p:sldId id="2147309229" r:id="rId26"/>
    <p:sldId id="2147309198" r:id="rId27"/>
    <p:sldId id="294" r:id="rId28"/>
    <p:sldId id="2147309224" r:id="rId29"/>
    <p:sldId id="2147309225" r:id="rId30"/>
    <p:sldId id="2147309226" r:id="rId31"/>
    <p:sldId id="2147309218" r:id="rId32"/>
    <p:sldId id="2147309231" r:id="rId33"/>
    <p:sldId id="2147309215" r:id="rId34"/>
    <p:sldId id="2147309216" r:id="rId35"/>
    <p:sldId id="214730923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0B965F-FFB1-49D2-99DD-F3C173B6056F}">
          <p14:sldIdLst>
            <p14:sldId id="257"/>
            <p14:sldId id="258"/>
            <p14:sldId id="326"/>
            <p14:sldId id="2147309221"/>
            <p14:sldId id="2147309220"/>
          </p14:sldIdLst>
        </p14:section>
        <p14:section name="Untitled Section" id="{93BACBC6-2BB5-4091-900B-9E819B6F9B53}">
          <p14:sldIdLst>
            <p14:sldId id="2147309222"/>
            <p14:sldId id="2147309223"/>
            <p14:sldId id="2147309183"/>
            <p14:sldId id="2901"/>
            <p14:sldId id="2902"/>
            <p14:sldId id="2903"/>
            <p14:sldId id="2927"/>
            <p14:sldId id="2876"/>
            <p14:sldId id="657"/>
            <p14:sldId id="678"/>
            <p14:sldId id="2147309201"/>
            <p14:sldId id="2147309186"/>
            <p14:sldId id="2147309227"/>
          </p14:sldIdLst>
        </p14:section>
        <p14:section name="Untitled Section" id="{2D825DF0-6238-45BB-9513-C8F74570005D}">
          <p14:sldIdLst>
            <p14:sldId id="2147309214"/>
            <p14:sldId id="2147309193"/>
            <p14:sldId id="2147309210"/>
            <p14:sldId id="2147309194"/>
            <p14:sldId id="2147309195"/>
            <p14:sldId id="2147309228"/>
            <p14:sldId id="2147309229"/>
            <p14:sldId id="2147309198"/>
            <p14:sldId id="294"/>
          </p14:sldIdLst>
        </p14:section>
        <p14:section name="Untitled Section" id="{87595F6F-A6FE-4BA3-AADE-CD75A5AC2C63}">
          <p14:sldIdLst>
            <p14:sldId id="2147309224"/>
            <p14:sldId id="2147309225"/>
            <p14:sldId id="2147309226"/>
            <p14:sldId id="2147309218"/>
            <p14:sldId id="2147309231"/>
          </p14:sldIdLst>
        </p14:section>
        <p14:section name="Untitled Section" id="{E04B35D9-9C5F-47C0-9EA0-246129243683}">
          <p14:sldIdLst>
            <p14:sldId id="2147309215"/>
            <p14:sldId id="2147309216"/>
            <p14:sldId id="21473092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E06901-9184-4E4D-809B-A253EE372C07}" v="686" dt="2023-06-16T11:29:55.2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86369"/>
  </p:normalViewPr>
  <p:slideViewPr>
    <p:cSldViewPr snapToGrid="0">
      <p:cViewPr varScale="1">
        <p:scale>
          <a:sx n="92" d="100"/>
          <a:sy n="92" d="100"/>
        </p:scale>
        <p:origin x="1014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72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0DE06901-9184-4E4D-809B-A253EE372C07}"/>
    <pc:docChg chg="undo redo custSel addSld delSld modSld sldOrd modMainMaster addSection delSection modSection">
      <pc:chgData name="Marco Parenzan" userId="a83bbb23f3e251dc" providerId="LiveId" clId="{0DE06901-9184-4E4D-809B-A253EE372C07}" dt="2023-06-16T11:56:19.019" v="2722"/>
      <pc:docMkLst>
        <pc:docMk/>
      </pc:docMkLst>
      <pc:sldChg chg="modSp mod">
        <pc:chgData name="Marco Parenzan" userId="a83bbb23f3e251dc" providerId="LiveId" clId="{0DE06901-9184-4E4D-809B-A253EE372C07}" dt="2023-06-15T19:40:17.205" v="196" actId="20577"/>
        <pc:sldMkLst>
          <pc:docMk/>
          <pc:sldMk cId="2148739793" sldId="257"/>
        </pc:sldMkLst>
        <pc:spChg chg="mod">
          <ac:chgData name="Marco Parenzan" userId="a83bbb23f3e251dc" providerId="LiveId" clId="{0DE06901-9184-4E4D-809B-A253EE372C07}" dt="2023-06-15T19:40:17.205" v="196" actId="20577"/>
          <ac:spMkLst>
            <pc:docMk/>
            <pc:sldMk cId="2148739793" sldId="257"/>
            <ac:spMk id="4" creationId="{8A3D8709-88CD-D848-A370-A96F8E504479}"/>
          </ac:spMkLst>
        </pc:spChg>
      </pc:sldChg>
      <pc:sldChg chg="ord">
        <pc:chgData name="Marco Parenzan" userId="a83bbb23f3e251dc" providerId="LiveId" clId="{0DE06901-9184-4E4D-809B-A253EE372C07}" dt="2023-06-16T11:56:19.019" v="2722"/>
        <pc:sldMkLst>
          <pc:docMk/>
          <pc:sldMk cId="3239435855" sldId="258"/>
        </pc:sldMkLst>
      </pc:sldChg>
      <pc:sldChg chg="modSp add mod">
        <pc:chgData name="Marco Parenzan" userId="a83bbb23f3e251dc" providerId="LiveId" clId="{0DE06901-9184-4E4D-809B-A253EE372C07}" dt="2023-06-15T20:55:00.304" v="708" actId="20577"/>
        <pc:sldMkLst>
          <pc:docMk/>
          <pc:sldMk cId="3930393713" sldId="294"/>
        </pc:sldMkLst>
        <pc:spChg chg="mod">
          <ac:chgData name="Marco Parenzan" userId="a83bbb23f3e251dc" providerId="LiveId" clId="{0DE06901-9184-4E4D-809B-A253EE372C07}" dt="2023-06-15T20:55:00.304" v="708" actId="20577"/>
          <ac:spMkLst>
            <pc:docMk/>
            <pc:sldMk cId="3930393713" sldId="294"/>
            <ac:spMk id="2" creationId="{8F8D9441-2172-7BE3-A76B-54F11F3306BA}"/>
          </ac:spMkLst>
        </pc:spChg>
      </pc:sldChg>
      <pc:sldChg chg="add">
        <pc:chgData name="Marco Parenzan" userId="a83bbb23f3e251dc" providerId="LiveId" clId="{0DE06901-9184-4E4D-809B-A253EE372C07}" dt="2023-06-16T11:29:55.252" v="2720"/>
        <pc:sldMkLst>
          <pc:docMk/>
          <pc:sldMk cId="777191069" sldId="326"/>
        </pc:sldMkLst>
      </pc:sldChg>
      <pc:sldChg chg="addSp delSp modSp add mod ord modClrScheme chgLayout">
        <pc:chgData name="Marco Parenzan" userId="a83bbb23f3e251dc" providerId="LiveId" clId="{0DE06901-9184-4E4D-809B-A253EE372C07}" dt="2023-06-15T21:31:34.905" v="1570"/>
        <pc:sldMkLst>
          <pc:docMk/>
          <pc:sldMk cId="1955232590" sldId="657"/>
        </pc:sldMkLst>
        <pc:spChg chg="mod">
          <ac:chgData name="Marco Parenzan" userId="a83bbb23f3e251dc" providerId="LiveId" clId="{0DE06901-9184-4E4D-809B-A253EE372C07}" dt="2023-06-15T20:41:35.457" v="698"/>
          <ac:spMkLst>
            <pc:docMk/>
            <pc:sldMk cId="1955232590" sldId="657"/>
            <ac:spMk id="2" creationId="{374EEBDD-F2CF-6C4A-4F1C-9AF3C0C4C23C}"/>
          </ac:spMkLst>
        </pc:spChg>
        <pc:spChg chg="mod">
          <ac:chgData name="Marco Parenzan" userId="a83bbb23f3e251dc" providerId="LiveId" clId="{0DE06901-9184-4E4D-809B-A253EE372C07}" dt="2023-06-15T20:40:35.821" v="685" actId="1076"/>
          <ac:spMkLst>
            <pc:docMk/>
            <pc:sldMk cId="1955232590" sldId="657"/>
            <ac:spMk id="3" creationId="{077E7A9B-35AD-8CCF-50B8-DA1EDB02F627}"/>
          </ac:spMkLst>
        </pc:spChg>
        <pc:spChg chg="del">
          <ac:chgData name="Marco Parenzan" userId="a83bbb23f3e251dc" providerId="LiveId" clId="{0DE06901-9184-4E4D-809B-A253EE372C07}" dt="2023-06-15T20:38:29.385" v="645" actId="478"/>
          <ac:spMkLst>
            <pc:docMk/>
            <pc:sldMk cId="1955232590" sldId="657"/>
            <ac:spMk id="4" creationId="{B02400EB-26BD-07C0-E79C-03B6D0DB81C1}"/>
          </ac:spMkLst>
        </pc:spChg>
        <pc:spChg chg="add del mod ord">
          <ac:chgData name="Marco Parenzan" userId="a83bbb23f3e251dc" providerId="LiveId" clId="{0DE06901-9184-4E4D-809B-A253EE372C07}" dt="2023-06-15T20:38:26.188" v="644" actId="700"/>
          <ac:spMkLst>
            <pc:docMk/>
            <pc:sldMk cId="1955232590" sldId="657"/>
            <ac:spMk id="5" creationId="{6664EF61-B6BC-D7B1-89C9-B1FA788C3A13}"/>
          </ac:spMkLst>
        </pc:spChg>
        <pc:spChg chg="add del mod ord">
          <ac:chgData name="Marco Parenzan" userId="a83bbb23f3e251dc" providerId="LiveId" clId="{0DE06901-9184-4E4D-809B-A253EE372C07}" dt="2023-06-15T20:38:26.188" v="644" actId="700"/>
          <ac:spMkLst>
            <pc:docMk/>
            <pc:sldMk cId="1955232590" sldId="657"/>
            <ac:spMk id="6" creationId="{DB80C432-AA62-5507-D19D-304044D41BD6}"/>
          </ac:spMkLst>
        </pc:spChg>
        <pc:spChg chg="add mod ord">
          <ac:chgData name="Marco Parenzan" userId="a83bbb23f3e251dc" providerId="LiveId" clId="{0DE06901-9184-4E4D-809B-A253EE372C07}" dt="2023-06-15T20:40:41.944" v="690" actId="6264"/>
          <ac:spMkLst>
            <pc:docMk/>
            <pc:sldMk cId="1955232590" sldId="657"/>
            <ac:spMk id="7" creationId="{E785D74B-9771-5CF7-097B-EE7C4F3B4D5F}"/>
          </ac:spMkLst>
        </pc:spChg>
        <pc:spChg chg="mod">
          <ac:chgData name="Marco Parenzan" userId="a83bbb23f3e251dc" providerId="LiveId" clId="{0DE06901-9184-4E4D-809B-A253EE372C07}" dt="2023-06-15T20:40:38.845" v="687" actId="21"/>
          <ac:spMkLst>
            <pc:docMk/>
            <pc:sldMk cId="1955232590" sldId="657"/>
            <ac:spMk id="8" creationId="{C3E1CFAB-0B49-6127-FB84-B32ACA126026}"/>
          </ac:spMkLst>
        </pc:spChg>
        <pc:spChg chg="del mod">
          <ac:chgData name="Marco Parenzan" userId="a83bbb23f3e251dc" providerId="LiveId" clId="{0DE06901-9184-4E4D-809B-A253EE372C07}" dt="2023-06-15T20:40:15.684" v="680"/>
          <ac:spMkLst>
            <pc:docMk/>
            <pc:sldMk cId="1955232590" sldId="657"/>
            <ac:spMk id="9" creationId="{FCAC1515-77C9-19A3-913F-072E91E2742C}"/>
          </ac:spMkLst>
        </pc:spChg>
        <pc:spChg chg="add mod ord">
          <ac:chgData name="Marco Parenzan" userId="a83bbb23f3e251dc" providerId="LiveId" clId="{0DE06901-9184-4E4D-809B-A253EE372C07}" dt="2023-06-15T20:41:32.578" v="697" actId="167"/>
          <ac:spMkLst>
            <pc:docMk/>
            <pc:sldMk cId="1955232590" sldId="657"/>
            <ac:spMk id="10" creationId="{11A1C00E-D59F-A6CE-34CF-FF71223E6E71}"/>
          </ac:spMkLst>
        </pc:spChg>
        <pc:spChg chg="add del mod">
          <ac:chgData name="Marco Parenzan" userId="a83bbb23f3e251dc" providerId="LiveId" clId="{0DE06901-9184-4E4D-809B-A253EE372C07}" dt="2023-06-15T20:40:41.944" v="690" actId="6264"/>
          <ac:spMkLst>
            <pc:docMk/>
            <pc:sldMk cId="1955232590" sldId="657"/>
            <ac:spMk id="11" creationId="{276B9D13-675C-5842-A7B3-1AFBE42DB104}"/>
          </ac:spMkLst>
        </pc:spChg>
        <pc:spChg chg="add del mod">
          <ac:chgData name="Marco Parenzan" userId="a83bbb23f3e251dc" providerId="LiveId" clId="{0DE06901-9184-4E4D-809B-A253EE372C07}" dt="2023-06-15T20:40:41.944" v="690" actId="6264"/>
          <ac:spMkLst>
            <pc:docMk/>
            <pc:sldMk cId="1955232590" sldId="657"/>
            <ac:spMk id="12" creationId="{A98234BB-393A-D069-132B-53FF77B76D0F}"/>
          </ac:spMkLst>
        </pc:spChg>
        <pc:picChg chg="add mod">
          <ac:chgData name="Marco Parenzan" userId="a83bbb23f3e251dc" providerId="LiveId" clId="{0DE06901-9184-4E4D-809B-A253EE372C07}" dt="2023-06-15T20:43:25.179" v="707" actId="14100"/>
          <ac:picMkLst>
            <pc:docMk/>
            <pc:sldMk cId="1955232590" sldId="657"/>
            <ac:picMk id="13" creationId="{9396006C-282C-BA9B-BD17-A4F2C8330BD2}"/>
          </ac:picMkLst>
        </pc:picChg>
      </pc:sldChg>
      <pc:sldChg chg="add del">
        <pc:chgData name="Marco Parenzan" userId="a83bbb23f3e251dc" providerId="LiveId" clId="{0DE06901-9184-4E4D-809B-A253EE372C07}" dt="2023-06-15T20:37:55.259" v="638" actId="2696"/>
        <pc:sldMkLst>
          <pc:docMk/>
          <pc:sldMk cId="2365130560" sldId="657"/>
        </pc:sldMkLst>
      </pc:sldChg>
      <pc:sldChg chg="add del">
        <pc:chgData name="Marco Parenzan" userId="a83bbb23f3e251dc" providerId="LiveId" clId="{0DE06901-9184-4E4D-809B-A253EE372C07}" dt="2023-06-15T20:36:11.971" v="609" actId="47"/>
        <pc:sldMkLst>
          <pc:docMk/>
          <pc:sldMk cId="3742814910" sldId="675"/>
        </pc:sldMkLst>
      </pc:sldChg>
      <pc:sldChg chg="delSp del">
        <pc:chgData name="Marco Parenzan" userId="a83bbb23f3e251dc" providerId="LiveId" clId="{0DE06901-9184-4E4D-809B-A253EE372C07}" dt="2023-06-15T21:11:48.544" v="1536" actId="47"/>
        <pc:sldMkLst>
          <pc:docMk/>
          <pc:sldMk cId="3945865928" sldId="677"/>
        </pc:sldMkLst>
        <pc:picChg chg="del">
          <ac:chgData name="Marco Parenzan" userId="a83bbb23f3e251dc" providerId="LiveId" clId="{0DE06901-9184-4E4D-809B-A253EE372C07}" dt="2023-06-15T20:43:07.489" v="704" actId="21"/>
          <ac:picMkLst>
            <pc:docMk/>
            <pc:sldMk cId="3945865928" sldId="677"/>
            <ac:picMk id="2" creationId="{338D8E32-465E-FD74-6FDD-F103F2DF23B3}"/>
          </ac:picMkLst>
        </pc:picChg>
      </pc:sldChg>
      <pc:sldChg chg="addSp delSp modSp add mod ord modClrScheme chgLayout">
        <pc:chgData name="Marco Parenzan" userId="a83bbb23f3e251dc" providerId="LiveId" clId="{0DE06901-9184-4E4D-809B-A253EE372C07}" dt="2023-06-15T21:31:34.905" v="1570"/>
        <pc:sldMkLst>
          <pc:docMk/>
          <pc:sldMk cId="2444656259" sldId="678"/>
        </pc:sldMkLst>
        <pc:spChg chg="del">
          <ac:chgData name="Marco Parenzan" userId="a83bbb23f3e251dc" providerId="LiveId" clId="{0DE06901-9184-4E4D-809B-A253EE372C07}" dt="2023-06-15T20:38:12.769" v="642" actId="478"/>
          <ac:spMkLst>
            <pc:docMk/>
            <pc:sldMk cId="2444656259" sldId="678"/>
            <ac:spMk id="2" creationId="{B4EB6328-2A0B-12D6-DCA9-811CD6C5E218}"/>
          </ac:spMkLst>
        </pc:spChg>
        <pc:spChg chg="add mod ord">
          <ac:chgData name="Marco Parenzan" userId="a83bbb23f3e251dc" providerId="LiveId" clId="{0DE06901-9184-4E4D-809B-A253EE372C07}" dt="2023-06-15T20:40:11.676" v="677" actId="6264"/>
          <ac:spMkLst>
            <pc:docMk/>
            <pc:sldMk cId="2444656259" sldId="678"/>
            <ac:spMk id="3" creationId="{53C902EA-119D-C990-8B6D-0BC2FF1190EF}"/>
          </ac:spMkLst>
        </pc:spChg>
        <pc:spChg chg="add mod ord">
          <ac:chgData name="Marco Parenzan" userId="a83bbb23f3e251dc" providerId="LiveId" clId="{0DE06901-9184-4E4D-809B-A253EE372C07}" dt="2023-06-15T20:40:57.067" v="696" actId="20577"/>
          <ac:spMkLst>
            <pc:docMk/>
            <pc:sldMk cId="2444656259" sldId="678"/>
            <ac:spMk id="4" creationId="{B7E0C221-DEE8-42D3-518C-0D648A6BC6AC}"/>
          </ac:spMkLst>
        </pc:spChg>
        <pc:spChg chg="add del mod">
          <ac:chgData name="Marco Parenzan" userId="a83bbb23f3e251dc" providerId="LiveId" clId="{0DE06901-9184-4E4D-809B-A253EE372C07}" dt="2023-06-15T20:40:11.676" v="677" actId="6264"/>
          <ac:spMkLst>
            <pc:docMk/>
            <pc:sldMk cId="2444656259" sldId="678"/>
            <ac:spMk id="5" creationId="{D43CD6AF-5DF1-60E9-BBB8-EEF0371AC838}"/>
          </ac:spMkLst>
        </pc:spChg>
        <pc:spChg chg="add del mod">
          <ac:chgData name="Marco Parenzan" userId="a83bbb23f3e251dc" providerId="LiveId" clId="{0DE06901-9184-4E4D-809B-A253EE372C07}" dt="2023-06-15T20:40:11.676" v="677" actId="6264"/>
          <ac:spMkLst>
            <pc:docMk/>
            <pc:sldMk cId="2444656259" sldId="678"/>
            <ac:spMk id="6" creationId="{02A4D1E9-66CE-5CD1-F64E-217285C5D671}"/>
          </ac:spMkLst>
        </pc:spChg>
        <pc:spChg chg="mod">
          <ac:chgData name="Marco Parenzan" userId="a83bbb23f3e251dc" providerId="LiveId" clId="{0DE06901-9184-4E4D-809B-A253EE372C07}" dt="2023-06-15T20:40:00.162" v="665" actId="21"/>
          <ac:spMkLst>
            <pc:docMk/>
            <pc:sldMk cId="2444656259" sldId="678"/>
            <ac:spMk id="8" creationId="{C3E1CFAB-0B49-6127-FB84-B32ACA126026}"/>
          </ac:spMkLst>
        </pc:spChg>
        <pc:spChg chg="del mod">
          <ac:chgData name="Marco Parenzan" userId="a83bbb23f3e251dc" providerId="LiveId" clId="{0DE06901-9184-4E4D-809B-A253EE372C07}" dt="2023-06-15T20:40:09.496" v="676"/>
          <ac:spMkLst>
            <pc:docMk/>
            <pc:sldMk cId="2444656259" sldId="678"/>
            <ac:spMk id="9" creationId="{FCAC1515-77C9-19A3-913F-072E91E2742C}"/>
          </ac:spMkLst>
        </pc:spChg>
      </pc:sldChg>
      <pc:sldChg chg="add del">
        <pc:chgData name="Marco Parenzan" userId="a83bbb23f3e251dc" providerId="LiveId" clId="{0DE06901-9184-4E4D-809B-A253EE372C07}" dt="2023-06-15T20:37:55.259" v="638" actId="2696"/>
        <pc:sldMkLst>
          <pc:docMk/>
          <pc:sldMk cId="4238484264" sldId="678"/>
        </pc:sldMkLst>
      </pc:sldChg>
      <pc:sldChg chg="modSp add mod ord modClrScheme chgLayout">
        <pc:chgData name="Marco Parenzan" userId="a83bbb23f3e251dc" providerId="LiveId" clId="{0DE06901-9184-4E4D-809B-A253EE372C07}" dt="2023-06-15T21:30:19.907" v="1550"/>
        <pc:sldMkLst>
          <pc:docMk/>
          <pc:sldMk cId="678404794" sldId="2876"/>
        </pc:sldMkLst>
        <pc:spChg chg="mod ord">
          <ac:chgData name="Marco Parenzan" userId="a83bbb23f3e251dc" providerId="LiveId" clId="{0DE06901-9184-4E4D-809B-A253EE372C07}" dt="2023-06-15T21:13:02.149" v="1547" actId="700"/>
          <ac:spMkLst>
            <pc:docMk/>
            <pc:sldMk cId="678404794" sldId="2876"/>
            <ac:spMk id="2" creationId="{2E47137B-A11C-49AF-A344-9732870512D7}"/>
          </ac:spMkLst>
        </pc:spChg>
        <pc:spChg chg="mod ord">
          <ac:chgData name="Marco Parenzan" userId="a83bbb23f3e251dc" providerId="LiveId" clId="{0DE06901-9184-4E4D-809B-A253EE372C07}" dt="2023-06-15T21:13:02.183" v="1548" actId="27636"/>
          <ac:spMkLst>
            <pc:docMk/>
            <pc:sldMk cId="678404794" sldId="2876"/>
            <ac:spMk id="3" creationId="{22BFEB33-83E1-4DC8-BBB2-FB073858B6B4}"/>
          </ac:spMkLst>
        </pc:spChg>
      </pc:sldChg>
      <pc:sldChg chg="add del">
        <pc:chgData name="Marco Parenzan" userId="a83bbb23f3e251dc" providerId="LiveId" clId="{0DE06901-9184-4E4D-809B-A253EE372C07}" dt="2023-06-15T21:12:27.413" v="1542" actId="2696"/>
        <pc:sldMkLst>
          <pc:docMk/>
          <pc:sldMk cId="1712790899" sldId="2876"/>
        </pc:sldMkLst>
      </pc:sldChg>
      <pc:sldChg chg="modSp add mod ord modClrScheme chgLayout">
        <pc:chgData name="Marco Parenzan" userId="a83bbb23f3e251dc" providerId="LiveId" clId="{0DE06901-9184-4E4D-809B-A253EE372C07}" dt="2023-06-15T21:30:42.569" v="1556"/>
        <pc:sldMkLst>
          <pc:docMk/>
          <pc:sldMk cId="2940315667" sldId="2901"/>
        </pc:sldMkLst>
        <pc:spChg chg="mod ord">
          <ac:chgData name="Marco Parenzan" userId="a83bbb23f3e251dc" providerId="LiveId" clId="{0DE06901-9184-4E4D-809B-A253EE372C07}" dt="2023-06-15T20:38:55.853" v="648" actId="700"/>
          <ac:spMkLst>
            <pc:docMk/>
            <pc:sldMk cId="2940315667" sldId="2901"/>
            <ac:spMk id="2" creationId="{8AEBEE2A-8EB6-4993-B1F5-D5603FE3DC09}"/>
          </ac:spMkLst>
        </pc:spChg>
        <pc:spChg chg="mod ord">
          <ac:chgData name="Marco Parenzan" userId="a83bbb23f3e251dc" providerId="LiveId" clId="{0DE06901-9184-4E4D-809B-A253EE372C07}" dt="2023-06-15T20:38:55.853" v="648" actId="700"/>
          <ac:spMkLst>
            <pc:docMk/>
            <pc:sldMk cId="2940315667" sldId="2901"/>
            <ac:spMk id="3" creationId="{D14B3190-72C4-4FD5-B938-45B8005D1BA6}"/>
          </ac:spMkLst>
        </pc:spChg>
        <pc:spChg chg="mod ord">
          <ac:chgData name="Marco Parenzan" userId="a83bbb23f3e251dc" providerId="LiveId" clId="{0DE06901-9184-4E4D-809B-A253EE372C07}" dt="2023-06-15T20:38:55.853" v="648" actId="700"/>
          <ac:spMkLst>
            <pc:docMk/>
            <pc:sldMk cId="2940315667" sldId="2901"/>
            <ac:spMk id="4" creationId="{F7CADE46-D7E0-4E9E-9EEF-DADC4B3F4853}"/>
          </ac:spMkLst>
        </pc:spChg>
      </pc:sldChg>
      <pc:sldChg chg="del">
        <pc:chgData name="Marco Parenzan" userId="a83bbb23f3e251dc" providerId="LiveId" clId="{0DE06901-9184-4E4D-809B-A253EE372C07}" dt="2023-06-15T20:37:55.259" v="638" actId="2696"/>
        <pc:sldMkLst>
          <pc:docMk/>
          <pc:sldMk cId="4253525018" sldId="2901"/>
        </pc:sldMkLst>
      </pc:sldChg>
      <pc:sldChg chg="del">
        <pc:chgData name="Marco Parenzan" userId="a83bbb23f3e251dc" providerId="LiveId" clId="{0DE06901-9184-4E4D-809B-A253EE372C07}" dt="2023-06-15T20:37:55.259" v="638" actId="2696"/>
        <pc:sldMkLst>
          <pc:docMk/>
          <pc:sldMk cId="1137075852" sldId="2902"/>
        </pc:sldMkLst>
      </pc:sldChg>
      <pc:sldChg chg="modSp add mod ord modClrScheme chgLayout">
        <pc:chgData name="Marco Parenzan" userId="a83bbb23f3e251dc" providerId="LiveId" clId="{0DE06901-9184-4E4D-809B-A253EE372C07}" dt="2023-06-15T21:31:17.658" v="1566" actId="20578"/>
        <pc:sldMkLst>
          <pc:docMk/>
          <pc:sldMk cId="2465250298" sldId="2902"/>
        </pc:sldMkLst>
        <pc:spChg chg="mod ord">
          <ac:chgData name="Marco Parenzan" userId="a83bbb23f3e251dc" providerId="LiveId" clId="{0DE06901-9184-4E4D-809B-A253EE372C07}" dt="2023-06-15T20:38:59.716" v="649" actId="700"/>
          <ac:spMkLst>
            <pc:docMk/>
            <pc:sldMk cId="2465250298" sldId="2902"/>
            <ac:spMk id="2" creationId="{8AEBEE2A-8EB6-4993-B1F5-D5603FE3DC09}"/>
          </ac:spMkLst>
        </pc:spChg>
        <pc:spChg chg="mod ord">
          <ac:chgData name="Marco Parenzan" userId="a83bbb23f3e251dc" providerId="LiveId" clId="{0DE06901-9184-4E4D-809B-A253EE372C07}" dt="2023-06-15T20:38:59.716" v="649" actId="700"/>
          <ac:spMkLst>
            <pc:docMk/>
            <pc:sldMk cId="2465250298" sldId="2902"/>
            <ac:spMk id="3" creationId="{D14B3190-72C4-4FD5-B938-45B8005D1BA6}"/>
          </ac:spMkLst>
        </pc:spChg>
        <pc:spChg chg="mod ord">
          <ac:chgData name="Marco Parenzan" userId="a83bbb23f3e251dc" providerId="LiveId" clId="{0DE06901-9184-4E4D-809B-A253EE372C07}" dt="2023-06-15T20:38:59.716" v="649" actId="700"/>
          <ac:spMkLst>
            <pc:docMk/>
            <pc:sldMk cId="2465250298" sldId="2902"/>
            <ac:spMk id="4" creationId="{F7CADE46-D7E0-4E9E-9EEF-DADC4B3F4853}"/>
          </ac:spMkLst>
        </pc:spChg>
      </pc:sldChg>
      <pc:sldChg chg="del">
        <pc:chgData name="Marco Parenzan" userId="a83bbb23f3e251dc" providerId="LiveId" clId="{0DE06901-9184-4E4D-809B-A253EE372C07}" dt="2023-06-15T20:37:55.259" v="638" actId="2696"/>
        <pc:sldMkLst>
          <pc:docMk/>
          <pc:sldMk cId="2492779471" sldId="2903"/>
        </pc:sldMkLst>
      </pc:sldChg>
      <pc:sldChg chg="modSp add mod ord modClrScheme chgLayout">
        <pc:chgData name="Marco Parenzan" userId="a83bbb23f3e251dc" providerId="LiveId" clId="{0DE06901-9184-4E4D-809B-A253EE372C07}" dt="2023-06-15T21:31:17.920" v="1567" actId="20578"/>
        <pc:sldMkLst>
          <pc:docMk/>
          <pc:sldMk cId="2776199760" sldId="2903"/>
        </pc:sldMkLst>
        <pc:spChg chg="mod ord">
          <ac:chgData name="Marco Parenzan" userId="a83bbb23f3e251dc" providerId="LiveId" clId="{0DE06901-9184-4E4D-809B-A253EE372C07}" dt="2023-06-15T20:39:27.241" v="655" actId="700"/>
          <ac:spMkLst>
            <pc:docMk/>
            <pc:sldMk cId="2776199760" sldId="2903"/>
            <ac:spMk id="2" creationId="{F8D7BF17-5DFD-41D9-AD8A-62F9C9481928}"/>
          </ac:spMkLst>
        </pc:spChg>
        <pc:spChg chg="mod ord">
          <ac:chgData name="Marco Parenzan" userId="a83bbb23f3e251dc" providerId="LiveId" clId="{0DE06901-9184-4E4D-809B-A253EE372C07}" dt="2023-06-15T20:39:27.241" v="655" actId="700"/>
          <ac:spMkLst>
            <pc:docMk/>
            <pc:sldMk cId="2776199760" sldId="2903"/>
            <ac:spMk id="3" creationId="{704A27AD-FF4D-431A-A07A-81DFD681B275}"/>
          </ac:spMkLst>
        </pc:spChg>
        <pc:spChg chg="mod ord">
          <ac:chgData name="Marco Parenzan" userId="a83bbb23f3e251dc" providerId="LiveId" clId="{0DE06901-9184-4E4D-809B-A253EE372C07}" dt="2023-06-15T20:39:27.241" v="655" actId="700"/>
          <ac:spMkLst>
            <pc:docMk/>
            <pc:sldMk cId="2776199760" sldId="2903"/>
            <ac:spMk id="4" creationId="{397D67B7-66B3-47F1-B625-01670802BF4F}"/>
          </ac:spMkLst>
        </pc:spChg>
      </pc:sldChg>
      <pc:sldChg chg="modSp add mod modClrScheme chgLayout">
        <pc:chgData name="Marco Parenzan" userId="a83bbb23f3e251dc" providerId="LiveId" clId="{0DE06901-9184-4E4D-809B-A253EE372C07}" dt="2023-06-15T20:39:07.288" v="653" actId="700"/>
        <pc:sldMkLst>
          <pc:docMk/>
          <pc:sldMk cId="2068266123" sldId="2927"/>
        </pc:sldMkLst>
        <pc:spChg chg="mod ord">
          <ac:chgData name="Marco Parenzan" userId="a83bbb23f3e251dc" providerId="LiveId" clId="{0DE06901-9184-4E4D-809B-A253EE372C07}" dt="2023-06-15T20:39:07.288" v="653" actId="700"/>
          <ac:spMkLst>
            <pc:docMk/>
            <pc:sldMk cId="2068266123" sldId="2927"/>
            <ac:spMk id="2" creationId="{ACC125BD-E1BB-44E9-A11F-5964AB56C357}"/>
          </ac:spMkLst>
        </pc:spChg>
        <pc:spChg chg="mod ord">
          <ac:chgData name="Marco Parenzan" userId="a83bbb23f3e251dc" providerId="LiveId" clId="{0DE06901-9184-4E4D-809B-A253EE372C07}" dt="2023-06-15T20:39:07.288" v="653" actId="700"/>
          <ac:spMkLst>
            <pc:docMk/>
            <pc:sldMk cId="2068266123" sldId="2927"/>
            <ac:spMk id="5" creationId="{5BE2C6B4-6CC7-4EFF-926E-9095F36FEC5C}"/>
          </ac:spMkLst>
        </pc:spChg>
      </pc:sldChg>
      <pc:sldChg chg="del">
        <pc:chgData name="Marco Parenzan" userId="a83bbb23f3e251dc" providerId="LiveId" clId="{0DE06901-9184-4E4D-809B-A253EE372C07}" dt="2023-06-15T20:37:55.259" v="638" actId="2696"/>
        <pc:sldMkLst>
          <pc:docMk/>
          <pc:sldMk cId="2552417819" sldId="2927"/>
        </pc:sldMkLst>
      </pc:sldChg>
      <pc:sldChg chg="del">
        <pc:chgData name="Marco Parenzan" userId="a83bbb23f3e251dc" providerId="LiveId" clId="{0DE06901-9184-4E4D-809B-A253EE372C07}" dt="2023-06-15T20:37:55.259" v="638" actId="2696"/>
        <pc:sldMkLst>
          <pc:docMk/>
          <pc:sldMk cId="2661217190" sldId="2930"/>
        </pc:sldMkLst>
      </pc:sldChg>
      <pc:sldChg chg="add del">
        <pc:chgData name="Marco Parenzan" userId="a83bbb23f3e251dc" providerId="LiveId" clId="{0DE06901-9184-4E4D-809B-A253EE372C07}" dt="2023-06-15T20:39:17.384" v="654" actId="47"/>
        <pc:sldMkLst>
          <pc:docMk/>
          <pc:sldMk cId="3018473216" sldId="2930"/>
        </pc:sldMkLst>
      </pc:sldChg>
      <pc:sldChg chg="modSp del mod">
        <pc:chgData name="Marco Parenzan" userId="a83bbb23f3e251dc" providerId="LiveId" clId="{0DE06901-9184-4E4D-809B-A253EE372C07}" dt="2023-06-15T21:12:12.629" v="1537" actId="47"/>
        <pc:sldMkLst>
          <pc:docMk/>
          <pc:sldMk cId="724853671" sldId="2931"/>
        </pc:sldMkLst>
        <pc:spChg chg="mod">
          <ac:chgData name="Marco Parenzan" userId="a83bbb23f3e251dc" providerId="LiveId" clId="{0DE06901-9184-4E4D-809B-A253EE372C07}" dt="2023-06-14T19:46:54.357" v="25" actId="27636"/>
          <ac:spMkLst>
            <pc:docMk/>
            <pc:sldMk cId="724853671" sldId="2931"/>
            <ac:spMk id="3" creationId="{9F4CDC85-2753-4291-B76A-4B4122FAEDD5}"/>
          </ac:spMkLst>
        </pc:spChg>
      </pc:sldChg>
      <pc:sldChg chg="del">
        <pc:chgData name="Marco Parenzan" userId="a83bbb23f3e251dc" providerId="LiveId" clId="{0DE06901-9184-4E4D-809B-A253EE372C07}" dt="2023-06-15T21:12:12.629" v="1537" actId="47"/>
        <pc:sldMkLst>
          <pc:docMk/>
          <pc:sldMk cId="1726923392" sldId="2933"/>
        </pc:sldMkLst>
      </pc:sldChg>
      <pc:sldChg chg="del">
        <pc:chgData name="Marco Parenzan" userId="a83bbb23f3e251dc" providerId="LiveId" clId="{0DE06901-9184-4E4D-809B-A253EE372C07}" dt="2023-06-15T21:12:12.629" v="1537" actId="47"/>
        <pc:sldMkLst>
          <pc:docMk/>
          <pc:sldMk cId="2629409634" sldId="2934"/>
        </pc:sldMkLst>
      </pc:sldChg>
      <pc:sldChg chg="del">
        <pc:chgData name="Marco Parenzan" userId="a83bbb23f3e251dc" providerId="LiveId" clId="{0DE06901-9184-4E4D-809B-A253EE372C07}" dt="2023-06-15T21:12:12.629" v="1537" actId="47"/>
        <pc:sldMkLst>
          <pc:docMk/>
          <pc:sldMk cId="1011332875" sldId="2939"/>
        </pc:sldMkLst>
      </pc:sldChg>
      <pc:sldChg chg="del">
        <pc:chgData name="Marco Parenzan" userId="a83bbb23f3e251dc" providerId="LiveId" clId="{0DE06901-9184-4E4D-809B-A253EE372C07}" dt="2023-06-15T21:12:12.629" v="1537" actId="47"/>
        <pc:sldMkLst>
          <pc:docMk/>
          <pc:sldMk cId="1135692596" sldId="2940"/>
        </pc:sldMkLst>
      </pc:sldChg>
      <pc:sldChg chg="del">
        <pc:chgData name="Marco Parenzan" userId="a83bbb23f3e251dc" providerId="LiveId" clId="{0DE06901-9184-4E4D-809B-A253EE372C07}" dt="2023-06-15T21:12:12.629" v="1537" actId="47"/>
        <pc:sldMkLst>
          <pc:docMk/>
          <pc:sldMk cId="4221895734" sldId="2946"/>
        </pc:sldMkLst>
      </pc:sldChg>
      <pc:sldChg chg="add del">
        <pc:chgData name="Marco Parenzan" userId="a83bbb23f3e251dc" providerId="LiveId" clId="{0DE06901-9184-4E4D-809B-A253EE372C07}" dt="2023-06-15T21:09:56.765" v="1533" actId="47"/>
        <pc:sldMkLst>
          <pc:docMk/>
          <pc:sldMk cId="2848334442" sldId="2076137083"/>
        </pc:sldMkLst>
      </pc:sldChg>
      <pc:sldChg chg="modSp add del mod">
        <pc:chgData name="Marco Parenzan" userId="a83bbb23f3e251dc" providerId="LiveId" clId="{0DE06901-9184-4E4D-809B-A253EE372C07}" dt="2023-06-15T21:09:56.765" v="1533" actId="47"/>
        <pc:sldMkLst>
          <pc:docMk/>
          <pc:sldMk cId="2431557380" sldId="2076137085"/>
        </pc:sldMkLst>
        <pc:spChg chg="mod">
          <ac:chgData name="Marco Parenzan" userId="a83bbb23f3e251dc" providerId="LiveId" clId="{0DE06901-9184-4E4D-809B-A253EE372C07}" dt="2023-06-14T19:46:17.463" v="19" actId="27636"/>
          <ac:spMkLst>
            <pc:docMk/>
            <pc:sldMk cId="2431557380" sldId="2076137085"/>
            <ac:spMk id="2" creationId="{105AE653-41C7-9E6E-78A5-DFA89292A982}"/>
          </ac:spMkLst>
        </pc:spChg>
        <pc:spChg chg="mod">
          <ac:chgData name="Marco Parenzan" userId="a83bbb23f3e251dc" providerId="LiveId" clId="{0DE06901-9184-4E4D-809B-A253EE372C07}" dt="2023-06-14T19:46:17.464" v="20" actId="27636"/>
          <ac:spMkLst>
            <pc:docMk/>
            <pc:sldMk cId="2431557380" sldId="2076137085"/>
            <ac:spMk id="6" creationId="{F73C085D-4011-4B66-8E90-3BC7D578A3C3}"/>
          </ac:spMkLst>
        </pc:spChg>
      </pc:sldChg>
      <pc:sldChg chg="add del">
        <pc:chgData name="Marco Parenzan" userId="a83bbb23f3e251dc" providerId="LiveId" clId="{0DE06901-9184-4E4D-809B-A253EE372C07}" dt="2023-06-15T21:09:56.765" v="1533" actId="47"/>
        <pc:sldMkLst>
          <pc:docMk/>
          <pc:sldMk cId="2524849490" sldId="2076137089"/>
        </pc:sldMkLst>
      </pc:sldChg>
      <pc:sldChg chg="add del">
        <pc:chgData name="Marco Parenzan" userId="a83bbb23f3e251dc" providerId="LiveId" clId="{0DE06901-9184-4E4D-809B-A253EE372C07}" dt="2023-06-15T21:09:56.765" v="1533" actId="47"/>
        <pc:sldMkLst>
          <pc:docMk/>
          <pc:sldMk cId="60203427" sldId="2076137090"/>
        </pc:sldMkLst>
      </pc:sldChg>
      <pc:sldChg chg="modSp add del mod">
        <pc:chgData name="Marco Parenzan" userId="a83bbb23f3e251dc" providerId="LiveId" clId="{0DE06901-9184-4E4D-809B-A253EE372C07}" dt="2023-06-15T21:09:56.765" v="1533" actId="47"/>
        <pc:sldMkLst>
          <pc:docMk/>
          <pc:sldMk cId="1351169370" sldId="2076137093"/>
        </pc:sldMkLst>
        <pc:spChg chg="mod">
          <ac:chgData name="Marco Parenzan" userId="a83bbb23f3e251dc" providerId="LiveId" clId="{0DE06901-9184-4E4D-809B-A253EE372C07}" dt="2023-06-14T19:46:17.472" v="21" actId="27636"/>
          <ac:spMkLst>
            <pc:docMk/>
            <pc:sldMk cId="1351169370" sldId="2076137093"/>
            <ac:spMk id="6" creationId="{F73C085D-4011-4B66-8E90-3BC7D578A3C3}"/>
          </ac:spMkLst>
        </pc:spChg>
      </pc:sldChg>
      <pc:sldChg chg="add del">
        <pc:chgData name="Marco Parenzan" userId="a83bbb23f3e251dc" providerId="LiveId" clId="{0DE06901-9184-4E4D-809B-A253EE372C07}" dt="2023-06-15T21:09:56.765" v="1533" actId="47"/>
        <pc:sldMkLst>
          <pc:docMk/>
          <pc:sldMk cId="1781387254" sldId="2076137094"/>
        </pc:sldMkLst>
      </pc:sldChg>
      <pc:sldChg chg="add del">
        <pc:chgData name="Marco Parenzan" userId="a83bbb23f3e251dc" providerId="LiveId" clId="{0DE06901-9184-4E4D-809B-A253EE372C07}" dt="2023-06-15T21:09:56.765" v="1533" actId="47"/>
        <pc:sldMkLst>
          <pc:docMk/>
          <pc:sldMk cId="2763086676" sldId="2076137097"/>
        </pc:sldMkLst>
      </pc:sldChg>
      <pc:sldChg chg="add del">
        <pc:chgData name="Marco Parenzan" userId="a83bbb23f3e251dc" providerId="LiveId" clId="{0DE06901-9184-4E4D-809B-A253EE372C07}" dt="2023-06-15T21:09:56.765" v="1533" actId="47"/>
        <pc:sldMkLst>
          <pc:docMk/>
          <pc:sldMk cId="3610789355" sldId="2076137099"/>
        </pc:sldMkLst>
      </pc:sldChg>
      <pc:sldChg chg="add del">
        <pc:chgData name="Marco Parenzan" userId="a83bbb23f3e251dc" providerId="LiveId" clId="{0DE06901-9184-4E4D-809B-A253EE372C07}" dt="2023-06-15T21:09:56.765" v="1533" actId="47"/>
        <pc:sldMkLst>
          <pc:docMk/>
          <pc:sldMk cId="236177199" sldId="2076137100"/>
        </pc:sldMkLst>
      </pc:sldChg>
      <pc:sldChg chg="add del">
        <pc:chgData name="Marco Parenzan" userId="a83bbb23f3e251dc" providerId="LiveId" clId="{0DE06901-9184-4E4D-809B-A253EE372C07}" dt="2023-06-15T21:09:56.765" v="1533" actId="47"/>
        <pc:sldMkLst>
          <pc:docMk/>
          <pc:sldMk cId="1066236190" sldId="2076137101"/>
        </pc:sldMkLst>
      </pc:sldChg>
      <pc:sldChg chg="add del">
        <pc:chgData name="Marco Parenzan" userId="a83bbb23f3e251dc" providerId="LiveId" clId="{0DE06901-9184-4E4D-809B-A253EE372C07}" dt="2023-06-15T21:09:56.765" v="1533" actId="47"/>
        <pc:sldMkLst>
          <pc:docMk/>
          <pc:sldMk cId="2582777969" sldId="2076137102"/>
        </pc:sldMkLst>
      </pc:sldChg>
      <pc:sldChg chg="modSp add del mod">
        <pc:chgData name="Marco Parenzan" userId="a83bbb23f3e251dc" providerId="LiveId" clId="{0DE06901-9184-4E4D-809B-A253EE372C07}" dt="2023-06-15T21:09:56.765" v="1533" actId="47"/>
        <pc:sldMkLst>
          <pc:docMk/>
          <pc:sldMk cId="4142523514" sldId="2076137103"/>
        </pc:sldMkLst>
        <pc:spChg chg="mod">
          <ac:chgData name="Marco Parenzan" userId="a83bbb23f3e251dc" providerId="LiveId" clId="{0DE06901-9184-4E4D-809B-A253EE372C07}" dt="2023-06-14T19:46:17.489" v="23" actId="27636"/>
          <ac:spMkLst>
            <pc:docMk/>
            <pc:sldMk cId="4142523514" sldId="2076137103"/>
            <ac:spMk id="5" creationId="{03E31743-400C-4099-9F90-834CFDFC3FEB}"/>
          </ac:spMkLst>
        </pc:spChg>
      </pc:sldChg>
      <pc:sldChg chg="modSp add del mod">
        <pc:chgData name="Marco Parenzan" userId="a83bbb23f3e251dc" providerId="LiveId" clId="{0DE06901-9184-4E4D-809B-A253EE372C07}" dt="2023-06-15T21:09:56.765" v="1533" actId="47"/>
        <pc:sldMkLst>
          <pc:docMk/>
          <pc:sldMk cId="3465920050" sldId="2076137105"/>
        </pc:sldMkLst>
        <pc:spChg chg="mod">
          <ac:chgData name="Marco Parenzan" userId="a83bbb23f3e251dc" providerId="LiveId" clId="{0DE06901-9184-4E4D-809B-A253EE372C07}" dt="2023-06-14T19:46:17.454" v="18" actId="27636"/>
          <ac:spMkLst>
            <pc:docMk/>
            <pc:sldMk cId="3465920050" sldId="2076137105"/>
            <ac:spMk id="6" creationId="{F73C085D-4011-4B66-8E90-3BC7D578A3C3}"/>
          </ac:spMkLst>
        </pc:spChg>
      </pc:sldChg>
      <pc:sldChg chg="modSp add del mod">
        <pc:chgData name="Marco Parenzan" userId="a83bbb23f3e251dc" providerId="LiveId" clId="{0DE06901-9184-4E4D-809B-A253EE372C07}" dt="2023-06-15T21:09:56.765" v="1533" actId="47"/>
        <pc:sldMkLst>
          <pc:docMk/>
          <pc:sldMk cId="3235605378" sldId="2076137107"/>
        </pc:sldMkLst>
        <pc:spChg chg="mod">
          <ac:chgData name="Marco Parenzan" userId="a83bbb23f3e251dc" providerId="LiveId" clId="{0DE06901-9184-4E4D-809B-A253EE372C07}" dt="2023-06-14T19:46:17.483" v="22" actId="27636"/>
          <ac:spMkLst>
            <pc:docMk/>
            <pc:sldMk cId="3235605378" sldId="2076137107"/>
            <ac:spMk id="6" creationId="{F73C085D-4011-4B66-8E90-3BC7D578A3C3}"/>
          </ac:spMkLst>
        </pc:spChg>
      </pc:sldChg>
      <pc:sldChg chg="add del">
        <pc:chgData name="Marco Parenzan" userId="a83bbb23f3e251dc" providerId="LiveId" clId="{0DE06901-9184-4E4D-809B-A253EE372C07}" dt="2023-06-15T21:09:56.765" v="1533" actId="47"/>
        <pc:sldMkLst>
          <pc:docMk/>
          <pc:sldMk cId="4175157144" sldId="2076137111"/>
        </pc:sldMkLst>
      </pc:sldChg>
      <pc:sldChg chg="add del">
        <pc:chgData name="Marco Parenzan" userId="a83bbb23f3e251dc" providerId="LiveId" clId="{0DE06901-9184-4E4D-809B-A253EE372C07}" dt="2023-06-15T21:12:39.071" v="1545" actId="18676"/>
        <pc:sldMkLst>
          <pc:docMk/>
          <pc:sldMk cId="1166459116" sldId="2076137346"/>
        </pc:sldMkLst>
      </pc:sldChg>
      <pc:sldChg chg="add del">
        <pc:chgData name="Marco Parenzan" userId="a83bbb23f3e251dc" providerId="LiveId" clId="{0DE06901-9184-4E4D-809B-A253EE372C07}" dt="2023-06-15T21:11:48.544" v="1536" actId="47"/>
        <pc:sldMkLst>
          <pc:docMk/>
          <pc:sldMk cId="792094352" sldId="2076137349"/>
        </pc:sldMkLst>
      </pc:sldChg>
      <pc:sldChg chg="add del">
        <pc:chgData name="Marco Parenzan" userId="a83bbb23f3e251dc" providerId="LiveId" clId="{0DE06901-9184-4E4D-809B-A253EE372C07}" dt="2023-06-15T21:11:48.544" v="1536" actId="47"/>
        <pc:sldMkLst>
          <pc:docMk/>
          <pc:sldMk cId="2966526332" sldId="2076137350"/>
        </pc:sldMkLst>
      </pc:sldChg>
      <pc:sldChg chg="add del">
        <pc:chgData name="Marco Parenzan" userId="a83bbb23f3e251dc" providerId="LiveId" clId="{0DE06901-9184-4E4D-809B-A253EE372C07}" dt="2023-06-15T21:11:48.544" v="1536" actId="47"/>
        <pc:sldMkLst>
          <pc:docMk/>
          <pc:sldMk cId="1992488789" sldId="2076137351"/>
        </pc:sldMkLst>
      </pc:sldChg>
      <pc:sldChg chg="add del">
        <pc:chgData name="Marco Parenzan" userId="a83bbb23f3e251dc" providerId="LiveId" clId="{0DE06901-9184-4E4D-809B-A253EE372C07}" dt="2023-06-15T21:11:48.544" v="1536" actId="47"/>
        <pc:sldMkLst>
          <pc:docMk/>
          <pc:sldMk cId="15767087" sldId="2076137352"/>
        </pc:sldMkLst>
      </pc:sldChg>
      <pc:sldChg chg="add del">
        <pc:chgData name="Marco Parenzan" userId="a83bbb23f3e251dc" providerId="LiveId" clId="{0DE06901-9184-4E4D-809B-A253EE372C07}" dt="2023-06-15T21:11:48.544" v="1536" actId="47"/>
        <pc:sldMkLst>
          <pc:docMk/>
          <pc:sldMk cId="2843714886" sldId="2076137353"/>
        </pc:sldMkLst>
      </pc:sldChg>
      <pc:sldChg chg="del">
        <pc:chgData name="Marco Parenzan" userId="a83bbb23f3e251dc" providerId="LiveId" clId="{0DE06901-9184-4E4D-809B-A253EE372C07}" dt="2023-06-15T21:12:12.629" v="1537" actId="47"/>
        <pc:sldMkLst>
          <pc:docMk/>
          <pc:sldMk cId="1451708094" sldId="2076137357"/>
        </pc:sldMkLst>
      </pc:sldChg>
      <pc:sldChg chg="addSp modSp add del mod modClrScheme chgLayout">
        <pc:chgData name="Marco Parenzan" userId="a83bbb23f3e251dc" providerId="LiveId" clId="{0DE06901-9184-4E4D-809B-A253EE372C07}" dt="2023-06-15T21:12:39.071" v="1545" actId="18676"/>
        <pc:sldMkLst>
          <pc:docMk/>
          <pc:sldMk cId="545869527" sldId="2076137383"/>
        </pc:sldMkLst>
        <pc:spChg chg="mod ord">
          <ac:chgData name="Marco Parenzan" userId="a83bbb23f3e251dc" providerId="LiveId" clId="{0DE06901-9184-4E4D-809B-A253EE372C07}" dt="2023-06-14T19:46:17.399" v="16" actId="700"/>
          <ac:spMkLst>
            <pc:docMk/>
            <pc:sldMk cId="545869527" sldId="2076137383"/>
            <ac:spMk id="2" creationId="{93780470-9681-853B-D1B2-60309DEBFC7B}"/>
          </ac:spMkLst>
        </pc:spChg>
        <pc:spChg chg="add mod ord">
          <ac:chgData name="Marco Parenzan" userId="a83bbb23f3e251dc" providerId="LiveId" clId="{0DE06901-9184-4E4D-809B-A253EE372C07}" dt="2023-06-14T19:46:17.399" v="16" actId="700"/>
          <ac:spMkLst>
            <pc:docMk/>
            <pc:sldMk cId="545869527" sldId="2076137383"/>
            <ac:spMk id="3" creationId="{CF933130-8AC3-01DD-C88E-B6CCF03A56EA}"/>
          </ac:spMkLst>
        </pc:spChg>
      </pc:sldChg>
      <pc:sldChg chg="modSp add del mod modClrScheme chgLayout">
        <pc:chgData name="Marco Parenzan" userId="a83bbb23f3e251dc" providerId="LiveId" clId="{0DE06901-9184-4E4D-809B-A253EE372C07}" dt="2023-06-15T21:30:48.975" v="1557" actId="47"/>
        <pc:sldMkLst>
          <pc:docMk/>
          <pc:sldMk cId="1543329607" sldId="2147309125"/>
        </pc:sldMkLst>
        <pc:spChg chg="mod ord">
          <ac:chgData name="Marco Parenzan" userId="a83bbb23f3e251dc" providerId="LiveId" clId="{0DE06901-9184-4E4D-809B-A253EE372C07}" dt="2023-06-15T21:12:58.376" v="1546" actId="700"/>
          <ac:spMkLst>
            <pc:docMk/>
            <pc:sldMk cId="1543329607" sldId="2147309125"/>
            <ac:spMk id="4" creationId="{23CB3876-8213-434D-BDC9-AD670234F8B2}"/>
          </ac:spMkLst>
        </pc:spChg>
        <pc:spChg chg="mod ord">
          <ac:chgData name="Marco Parenzan" userId="a83bbb23f3e251dc" providerId="LiveId" clId="{0DE06901-9184-4E4D-809B-A253EE372C07}" dt="2023-06-15T21:12:58.376" v="1546" actId="700"/>
          <ac:spMkLst>
            <pc:docMk/>
            <pc:sldMk cId="1543329607" sldId="2147309125"/>
            <ac:spMk id="5" creationId="{8E457AD1-7ED8-49BC-908F-B42460E9687E}"/>
          </ac:spMkLst>
        </pc:spChg>
      </pc:sldChg>
      <pc:sldChg chg="add del">
        <pc:chgData name="Marco Parenzan" userId="a83bbb23f3e251dc" providerId="LiveId" clId="{0DE06901-9184-4E4D-809B-A253EE372C07}" dt="2023-06-15T21:12:27.413" v="1542" actId="2696"/>
        <pc:sldMkLst>
          <pc:docMk/>
          <pc:sldMk cId="4120418677" sldId="2147309125"/>
        </pc:sldMkLst>
      </pc:sldChg>
      <pc:sldChg chg="modSp add del mod">
        <pc:chgData name="Marco Parenzan" userId="a83bbb23f3e251dc" providerId="LiveId" clId="{0DE06901-9184-4E4D-809B-A253EE372C07}" dt="2023-06-15T20:37:55.259" v="638" actId="2696"/>
        <pc:sldMkLst>
          <pc:docMk/>
          <pc:sldMk cId="2368788082" sldId="2147309183"/>
        </pc:sldMkLst>
        <pc:spChg chg="mod">
          <ac:chgData name="Marco Parenzan" userId="a83bbb23f3e251dc" providerId="LiveId" clId="{0DE06901-9184-4E4D-809B-A253EE372C07}" dt="2023-06-14T19:46:17.439" v="17" actId="27636"/>
          <ac:spMkLst>
            <pc:docMk/>
            <pc:sldMk cId="2368788082" sldId="2147309183"/>
            <ac:spMk id="4" creationId="{F40DC2F8-A878-5A19-587B-37E5102716F0}"/>
          </ac:spMkLst>
        </pc:spChg>
      </pc:sldChg>
      <pc:sldChg chg="modSp add mod ord modClrScheme chgLayout">
        <pc:chgData name="Marco Parenzan" userId="a83bbb23f3e251dc" providerId="LiveId" clId="{0DE06901-9184-4E4D-809B-A253EE372C07}" dt="2023-06-15T21:30:34.701" v="1552"/>
        <pc:sldMkLst>
          <pc:docMk/>
          <pc:sldMk cId="4002464332" sldId="2147309183"/>
        </pc:sldMkLst>
        <pc:spChg chg="mod ord">
          <ac:chgData name="Marco Parenzan" userId="a83bbb23f3e251dc" providerId="LiveId" clId="{0DE06901-9184-4E4D-809B-A253EE372C07}" dt="2023-06-15T20:39:53.293" v="661" actId="700"/>
          <ac:spMkLst>
            <pc:docMk/>
            <pc:sldMk cId="4002464332" sldId="2147309183"/>
            <ac:spMk id="3" creationId="{4E9F16FD-A138-F719-3FD4-FB55565AF0F9}"/>
          </ac:spMkLst>
        </pc:spChg>
        <pc:spChg chg="mod ord">
          <ac:chgData name="Marco Parenzan" userId="a83bbb23f3e251dc" providerId="LiveId" clId="{0DE06901-9184-4E4D-809B-A253EE372C07}" dt="2023-06-15T20:39:53.315" v="662" actId="27636"/>
          <ac:spMkLst>
            <pc:docMk/>
            <pc:sldMk cId="4002464332" sldId="2147309183"/>
            <ac:spMk id="4" creationId="{F40DC2F8-A878-5A19-587B-37E5102716F0}"/>
          </ac:spMkLst>
        </pc:spChg>
      </pc:sldChg>
      <pc:sldChg chg="modSp del mod modClrScheme chgLayout">
        <pc:chgData name="Marco Parenzan" userId="a83bbb23f3e251dc" providerId="LiveId" clId="{0DE06901-9184-4E4D-809B-A253EE372C07}" dt="2023-06-15T21:11:48.544" v="1536" actId="47"/>
        <pc:sldMkLst>
          <pc:docMk/>
          <pc:sldMk cId="4177378464" sldId="2147309185"/>
        </pc:sldMkLst>
        <pc:spChg chg="mod ord">
          <ac:chgData name="Marco Parenzan" userId="a83bbb23f3e251dc" providerId="LiveId" clId="{0DE06901-9184-4E4D-809B-A253EE372C07}" dt="2023-06-14T19:46:35.028" v="24" actId="700"/>
          <ac:spMkLst>
            <pc:docMk/>
            <pc:sldMk cId="4177378464" sldId="2147309185"/>
            <ac:spMk id="2" creationId="{93780470-9681-853B-D1B2-60309DEBFC7B}"/>
          </ac:spMkLst>
        </pc:spChg>
      </pc:sldChg>
      <pc:sldChg chg="modSp add mod ord">
        <pc:chgData name="Marco Parenzan" userId="a83bbb23f3e251dc" providerId="LiveId" clId="{0DE06901-9184-4E4D-809B-A253EE372C07}" dt="2023-06-15T21:31:38.108" v="1572"/>
        <pc:sldMkLst>
          <pc:docMk/>
          <pc:sldMk cId="3857057254" sldId="2147309186"/>
        </pc:sldMkLst>
        <pc:spChg chg="mod">
          <ac:chgData name="Marco Parenzan" userId="a83bbb23f3e251dc" providerId="LiveId" clId="{0DE06901-9184-4E4D-809B-A253EE372C07}" dt="2023-06-14T19:34:57.528" v="1" actId="27636"/>
          <ac:spMkLst>
            <pc:docMk/>
            <pc:sldMk cId="3857057254" sldId="2147309186"/>
            <ac:spMk id="3" creationId="{68F9CD80-C638-774E-6094-9631F0C15535}"/>
          </ac:spMkLst>
        </pc:spChg>
      </pc:sldChg>
      <pc:sldChg chg="add del">
        <pc:chgData name="Marco Parenzan" userId="a83bbb23f3e251dc" providerId="LiveId" clId="{0DE06901-9184-4E4D-809B-A253EE372C07}" dt="2023-06-15T21:11:48.544" v="1536" actId="47"/>
        <pc:sldMkLst>
          <pc:docMk/>
          <pc:sldMk cId="2369407325" sldId="2147309191"/>
        </pc:sldMkLst>
      </pc:sldChg>
      <pc:sldChg chg="add del">
        <pc:chgData name="Marco Parenzan" userId="a83bbb23f3e251dc" providerId="LiveId" clId="{0DE06901-9184-4E4D-809B-A253EE372C07}" dt="2023-06-15T21:11:48.544" v="1536" actId="47"/>
        <pc:sldMkLst>
          <pc:docMk/>
          <pc:sldMk cId="1337122176" sldId="2147309192"/>
        </pc:sldMkLst>
      </pc:sldChg>
      <pc:sldChg chg="add">
        <pc:chgData name="Marco Parenzan" userId="a83bbb23f3e251dc" providerId="LiveId" clId="{0DE06901-9184-4E4D-809B-A253EE372C07}" dt="2023-06-14T19:34:57.438" v="0"/>
        <pc:sldMkLst>
          <pc:docMk/>
          <pc:sldMk cId="3508472765" sldId="2147309193"/>
        </pc:sldMkLst>
      </pc:sldChg>
      <pc:sldChg chg="add">
        <pc:chgData name="Marco Parenzan" userId="a83bbb23f3e251dc" providerId="LiveId" clId="{0DE06901-9184-4E4D-809B-A253EE372C07}" dt="2023-06-14T19:34:57.438" v="0"/>
        <pc:sldMkLst>
          <pc:docMk/>
          <pc:sldMk cId="2405989240" sldId="2147309194"/>
        </pc:sldMkLst>
      </pc:sldChg>
      <pc:sldChg chg="modSp add mod">
        <pc:chgData name="Marco Parenzan" userId="a83bbb23f3e251dc" providerId="LiveId" clId="{0DE06901-9184-4E4D-809B-A253EE372C07}" dt="2023-06-15T21:55:40.041" v="1916" actId="1036"/>
        <pc:sldMkLst>
          <pc:docMk/>
          <pc:sldMk cId="114925742" sldId="2147309195"/>
        </pc:sldMkLst>
        <pc:spChg chg="mod">
          <ac:chgData name="Marco Parenzan" userId="a83bbb23f3e251dc" providerId="LiveId" clId="{0DE06901-9184-4E4D-809B-A253EE372C07}" dt="2023-06-15T21:55:40.041" v="1916" actId="1036"/>
          <ac:spMkLst>
            <pc:docMk/>
            <pc:sldMk cId="114925742" sldId="2147309195"/>
            <ac:spMk id="3" creationId="{28E06568-9CAA-BD49-1560-3521539BDDEA}"/>
          </ac:spMkLst>
        </pc:spChg>
      </pc:sldChg>
      <pc:sldChg chg="add">
        <pc:chgData name="Marco Parenzan" userId="a83bbb23f3e251dc" providerId="LiveId" clId="{0DE06901-9184-4E4D-809B-A253EE372C07}" dt="2023-06-14T19:34:57.438" v="0"/>
        <pc:sldMkLst>
          <pc:docMk/>
          <pc:sldMk cId="1729108874" sldId="2147309198"/>
        </pc:sldMkLst>
      </pc:sldChg>
      <pc:sldChg chg="add ord">
        <pc:chgData name="Marco Parenzan" userId="a83bbb23f3e251dc" providerId="LiveId" clId="{0DE06901-9184-4E4D-809B-A253EE372C07}" dt="2023-06-15T20:42:49.595" v="703"/>
        <pc:sldMkLst>
          <pc:docMk/>
          <pc:sldMk cId="73380230" sldId="2147309201"/>
        </pc:sldMkLst>
      </pc:sldChg>
      <pc:sldChg chg="add del">
        <pc:chgData name="Marco Parenzan" userId="a83bbb23f3e251dc" providerId="LiveId" clId="{0DE06901-9184-4E4D-809B-A253EE372C07}" dt="2023-06-15T20:36:11.971" v="609" actId="47"/>
        <pc:sldMkLst>
          <pc:docMk/>
          <pc:sldMk cId="2612722081" sldId="2147309204"/>
        </pc:sldMkLst>
      </pc:sldChg>
      <pc:sldChg chg="add del">
        <pc:chgData name="Marco Parenzan" userId="a83bbb23f3e251dc" providerId="LiveId" clId="{0DE06901-9184-4E4D-809B-A253EE372C07}" dt="2023-06-15T20:36:11.971" v="609" actId="47"/>
        <pc:sldMkLst>
          <pc:docMk/>
          <pc:sldMk cId="3265075986" sldId="2147309205"/>
        </pc:sldMkLst>
      </pc:sldChg>
      <pc:sldChg chg="add del">
        <pc:chgData name="Marco Parenzan" userId="a83bbb23f3e251dc" providerId="LiveId" clId="{0DE06901-9184-4E4D-809B-A253EE372C07}" dt="2023-06-15T20:36:11.971" v="609" actId="47"/>
        <pc:sldMkLst>
          <pc:docMk/>
          <pc:sldMk cId="4146021657" sldId="2147309206"/>
        </pc:sldMkLst>
      </pc:sldChg>
      <pc:sldChg chg="add del">
        <pc:chgData name="Marco Parenzan" userId="a83bbb23f3e251dc" providerId="LiveId" clId="{0DE06901-9184-4E4D-809B-A253EE372C07}" dt="2023-06-15T20:36:11.971" v="609" actId="47"/>
        <pc:sldMkLst>
          <pc:docMk/>
          <pc:sldMk cId="3731242852" sldId="2147309207"/>
        </pc:sldMkLst>
      </pc:sldChg>
      <pc:sldChg chg="add del">
        <pc:chgData name="Marco Parenzan" userId="a83bbb23f3e251dc" providerId="LiveId" clId="{0DE06901-9184-4E4D-809B-A253EE372C07}" dt="2023-06-15T20:36:11.971" v="609" actId="47"/>
        <pc:sldMkLst>
          <pc:docMk/>
          <pc:sldMk cId="2776799992" sldId="2147309208"/>
        </pc:sldMkLst>
      </pc:sldChg>
      <pc:sldChg chg="del">
        <pc:chgData name="Marco Parenzan" userId="a83bbb23f3e251dc" providerId="LiveId" clId="{0DE06901-9184-4E4D-809B-A253EE372C07}" dt="2023-06-15T21:12:12.629" v="1537" actId="47"/>
        <pc:sldMkLst>
          <pc:docMk/>
          <pc:sldMk cId="1687336929" sldId="2147309209"/>
        </pc:sldMkLst>
      </pc:sldChg>
      <pc:sldChg chg="modSp add mod">
        <pc:chgData name="Marco Parenzan" userId="a83bbb23f3e251dc" providerId="LiveId" clId="{0DE06901-9184-4E4D-809B-A253EE372C07}" dt="2023-06-14T19:34:57.557" v="2" actId="27636"/>
        <pc:sldMkLst>
          <pc:docMk/>
          <pc:sldMk cId="2862386407" sldId="2147309210"/>
        </pc:sldMkLst>
        <pc:spChg chg="mod">
          <ac:chgData name="Marco Parenzan" userId="a83bbb23f3e251dc" providerId="LiveId" clId="{0DE06901-9184-4E4D-809B-A253EE372C07}" dt="2023-06-14T19:34:57.557" v="2" actId="27636"/>
          <ac:spMkLst>
            <pc:docMk/>
            <pc:sldMk cId="2862386407" sldId="2147309210"/>
            <ac:spMk id="4" creationId="{C068863D-653F-15E7-9000-90A3414115BB}"/>
          </ac:spMkLst>
        </pc:spChg>
      </pc:sldChg>
      <pc:sldChg chg="add del">
        <pc:chgData name="Marco Parenzan" userId="a83bbb23f3e251dc" providerId="LiveId" clId="{0DE06901-9184-4E4D-809B-A253EE372C07}" dt="2023-06-15T20:36:11.971" v="609" actId="47"/>
        <pc:sldMkLst>
          <pc:docMk/>
          <pc:sldMk cId="3173047696" sldId="2147309211"/>
        </pc:sldMkLst>
      </pc:sldChg>
      <pc:sldChg chg="addSp delSp modSp add del mod ord modClrScheme chgLayout">
        <pc:chgData name="Marco Parenzan" userId="a83bbb23f3e251dc" providerId="LiveId" clId="{0DE06901-9184-4E4D-809B-A253EE372C07}" dt="2023-06-15T21:31:18.303" v="1568" actId="47"/>
        <pc:sldMkLst>
          <pc:docMk/>
          <pc:sldMk cId="1609698402" sldId="2147309212"/>
        </pc:sldMkLst>
        <pc:spChg chg="mod ord">
          <ac:chgData name="Marco Parenzan" userId="a83bbb23f3e251dc" providerId="LiveId" clId="{0DE06901-9184-4E4D-809B-A253EE372C07}" dt="2023-06-15T20:42:12.744" v="700" actId="700"/>
          <ac:spMkLst>
            <pc:docMk/>
            <pc:sldMk cId="1609698402" sldId="2147309212"/>
            <ac:spMk id="2" creationId="{7EC26BAF-9B4C-490D-8E01-A3E10359D0EC}"/>
          </ac:spMkLst>
        </pc:spChg>
        <pc:spChg chg="mod ord">
          <ac:chgData name="Marco Parenzan" userId="a83bbb23f3e251dc" providerId="LiveId" clId="{0DE06901-9184-4E4D-809B-A253EE372C07}" dt="2023-06-15T20:42:12.744" v="700" actId="700"/>
          <ac:spMkLst>
            <pc:docMk/>
            <pc:sldMk cId="1609698402" sldId="2147309212"/>
            <ac:spMk id="3" creationId="{2BA06DFD-3FA4-4657-9A88-1A2024482104}"/>
          </ac:spMkLst>
        </pc:spChg>
        <pc:spChg chg="add del">
          <ac:chgData name="Marco Parenzan" userId="a83bbb23f3e251dc" providerId="LiveId" clId="{0DE06901-9184-4E4D-809B-A253EE372C07}" dt="2023-06-15T20:39:42.696" v="658" actId="700"/>
          <ac:spMkLst>
            <pc:docMk/>
            <pc:sldMk cId="1609698402" sldId="2147309212"/>
            <ac:spMk id="4" creationId="{FDB98C67-8516-BE7A-4277-801F7E1483F0}"/>
          </ac:spMkLst>
        </pc:spChg>
      </pc:sldChg>
      <pc:sldChg chg="del">
        <pc:chgData name="Marco Parenzan" userId="a83bbb23f3e251dc" providerId="LiveId" clId="{0DE06901-9184-4E4D-809B-A253EE372C07}" dt="2023-06-15T20:37:55.259" v="638" actId="2696"/>
        <pc:sldMkLst>
          <pc:docMk/>
          <pc:sldMk cId="2646538558" sldId="2147309212"/>
        </pc:sldMkLst>
      </pc:sldChg>
      <pc:sldChg chg="add">
        <pc:chgData name="Marco Parenzan" userId="a83bbb23f3e251dc" providerId="LiveId" clId="{0DE06901-9184-4E4D-809B-A253EE372C07}" dt="2023-06-14T19:34:57.438" v="0"/>
        <pc:sldMkLst>
          <pc:docMk/>
          <pc:sldMk cId="2859137816" sldId="2147309214"/>
        </pc:sldMkLst>
      </pc:sldChg>
      <pc:sldChg chg="add">
        <pc:chgData name="Marco Parenzan" userId="a83bbb23f3e251dc" providerId="LiveId" clId="{0DE06901-9184-4E4D-809B-A253EE372C07}" dt="2023-06-14T19:34:57.438" v="0"/>
        <pc:sldMkLst>
          <pc:docMk/>
          <pc:sldMk cId="3757024601" sldId="2147309215"/>
        </pc:sldMkLst>
      </pc:sldChg>
      <pc:sldChg chg="modSp add mod modAnim">
        <pc:chgData name="Marco Parenzan" userId="a83bbb23f3e251dc" providerId="LiveId" clId="{0DE06901-9184-4E4D-809B-A253EE372C07}" dt="2023-06-16T07:30:29.037" v="2607" actId="20577"/>
        <pc:sldMkLst>
          <pc:docMk/>
          <pc:sldMk cId="2998834903" sldId="2147309216"/>
        </pc:sldMkLst>
        <pc:spChg chg="mod">
          <ac:chgData name="Marco Parenzan" userId="a83bbb23f3e251dc" providerId="LiveId" clId="{0DE06901-9184-4E4D-809B-A253EE372C07}" dt="2023-06-16T07:30:29.037" v="2607" actId="20577"/>
          <ac:spMkLst>
            <pc:docMk/>
            <pc:sldMk cId="2998834903" sldId="2147309216"/>
            <ac:spMk id="4" creationId="{6EAB6450-6C8F-051F-482D-F26AF7844CD1}"/>
          </ac:spMkLst>
        </pc:spChg>
      </pc:sldChg>
      <pc:sldChg chg="addSp modSp del mod modClrScheme chgLayout">
        <pc:chgData name="Marco Parenzan" userId="a83bbb23f3e251dc" providerId="LiveId" clId="{0DE06901-9184-4E4D-809B-A253EE372C07}" dt="2023-06-15T21:12:12.629" v="1537" actId="47"/>
        <pc:sldMkLst>
          <pc:docMk/>
          <pc:sldMk cId="3307044835" sldId="2147309217"/>
        </pc:sldMkLst>
        <pc:spChg chg="mod ord">
          <ac:chgData name="Marco Parenzan" userId="a83bbb23f3e251dc" providerId="LiveId" clId="{0DE06901-9184-4E4D-809B-A253EE372C07}" dt="2023-06-14T19:46:57.525" v="26" actId="700"/>
          <ac:spMkLst>
            <pc:docMk/>
            <pc:sldMk cId="3307044835" sldId="2147309217"/>
            <ac:spMk id="2" creationId="{93780470-9681-853B-D1B2-60309DEBFC7B}"/>
          </ac:spMkLst>
        </pc:spChg>
        <pc:spChg chg="add mod ord">
          <ac:chgData name="Marco Parenzan" userId="a83bbb23f3e251dc" providerId="LiveId" clId="{0DE06901-9184-4E4D-809B-A253EE372C07}" dt="2023-06-14T19:46:57.525" v="26" actId="700"/>
          <ac:spMkLst>
            <pc:docMk/>
            <pc:sldMk cId="3307044835" sldId="2147309217"/>
            <ac:spMk id="3" creationId="{F33C240A-48DE-224A-3D75-091163A9C7D0}"/>
          </ac:spMkLst>
        </pc:spChg>
      </pc:sldChg>
      <pc:sldChg chg="addSp delSp modSp new mod ord modClrScheme chgLayout">
        <pc:chgData name="Marco Parenzan" userId="a83bbb23f3e251dc" providerId="LiveId" clId="{0DE06901-9184-4E4D-809B-A253EE372C07}" dt="2023-06-15T21:11:12.660" v="1535"/>
        <pc:sldMkLst>
          <pc:docMk/>
          <pc:sldMk cId="2091458601" sldId="2147309218"/>
        </pc:sldMkLst>
        <pc:spChg chg="del">
          <ac:chgData name="Marco Parenzan" userId="a83bbb23f3e251dc" providerId="LiveId" clId="{0DE06901-9184-4E4D-809B-A253EE372C07}" dt="2023-06-14T20:38:04.092" v="39" actId="700"/>
          <ac:spMkLst>
            <pc:docMk/>
            <pc:sldMk cId="2091458601" sldId="2147309218"/>
            <ac:spMk id="2" creationId="{21B7CC09-DC32-64DB-0713-F75349486594}"/>
          </ac:spMkLst>
        </pc:spChg>
        <pc:spChg chg="del mod ord">
          <ac:chgData name="Marco Parenzan" userId="a83bbb23f3e251dc" providerId="LiveId" clId="{0DE06901-9184-4E4D-809B-A253EE372C07}" dt="2023-06-14T20:38:04.092" v="39" actId="700"/>
          <ac:spMkLst>
            <pc:docMk/>
            <pc:sldMk cId="2091458601" sldId="2147309218"/>
            <ac:spMk id="3" creationId="{23E23386-33E0-1F6F-CEDF-D27354C31657}"/>
          </ac:spMkLst>
        </pc:spChg>
        <pc:spChg chg="add mod ord">
          <ac:chgData name="Marco Parenzan" userId="a83bbb23f3e251dc" providerId="LiveId" clId="{0DE06901-9184-4E4D-809B-A253EE372C07}" dt="2023-06-14T20:38:22.306" v="97" actId="20577"/>
          <ac:spMkLst>
            <pc:docMk/>
            <pc:sldMk cId="2091458601" sldId="2147309218"/>
            <ac:spMk id="4" creationId="{44FBE77A-E801-04DC-34F0-4BAFD45F3D19}"/>
          </ac:spMkLst>
        </pc:spChg>
        <pc:picChg chg="add mod">
          <ac:chgData name="Marco Parenzan" userId="a83bbb23f3e251dc" providerId="LiveId" clId="{0DE06901-9184-4E4D-809B-A253EE372C07}" dt="2023-06-14T20:38:05.792" v="41" actId="1076"/>
          <ac:picMkLst>
            <pc:docMk/>
            <pc:sldMk cId="2091458601" sldId="2147309218"/>
            <ac:picMk id="6" creationId="{B71B7E05-3E68-9642-3D15-A4061A87A0F9}"/>
          </ac:picMkLst>
        </pc:picChg>
      </pc:sldChg>
      <pc:sldChg chg="modSp add del mod">
        <pc:chgData name="Marco Parenzan" userId="a83bbb23f3e251dc" providerId="LiveId" clId="{0DE06901-9184-4E4D-809B-A253EE372C07}" dt="2023-06-15T19:17:03.020" v="194" actId="47"/>
        <pc:sldMkLst>
          <pc:docMk/>
          <pc:sldMk cId="607865050" sldId="2147309219"/>
        </pc:sldMkLst>
        <pc:spChg chg="mod">
          <ac:chgData name="Marco Parenzan" userId="a83bbb23f3e251dc" providerId="LiveId" clId="{0DE06901-9184-4E4D-809B-A253EE372C07}" dt="2023-06-15T19:16:15.751" v="151" actId="20577"/>
          <ac:spMkLst>
            <pc:docMk/>
            <pc:sldMk cId="607865050" sldId="2147309219"/>
            <ac:spMk id="4" creationId="{8A3D8709-88CD-D848-A370-A96F8E504479}"/>
          </ac:spMkLst>
        </pc:spChg>
      </pc:sldChg>
      <pc:sldChg chg="modSp add mod">
        <pc:chgData name="Marco Parenzan" userId="a83bbb23f3e251dc" providerId="LiveId" clId="{0DE06901-9184-4E4D-809B-A253EE372C07}" dt="2023-06-15T19:16:44.817" v="189" actId="20577"/>
        <pc:sldMkLst>
          <pc:docMk/>
          <pc:sldMk cId="2807107130" sldId="2147309220"/>
        </pc:sldMkLst>
        <pc:spChg chg="mod">
          <ac:chgData name="Marco Parenzan" userId="a83bbb23f3e251dc" providerId="LiveId" clId="{0DE06901-9184-4E4D-809B-A253EE372C07}" dt="2023-06-15T19:16:44.817" v="189" actId="20577"/>
          <ac:spMkLst>
            <pc:docMk/>
            <pc:sldMk cId="2807107130" sldId="2147309220"/>
            <ac:spMk id="4" creationId="{8A3D8709-88CD-D848-A370-A96F8E504479}"/>
          </ac:spMkLst>
        </pc:spChg>
      </pc:sldChg>
      <pc:sldChg chg="modSp add mod">
        <pc:chgData name="Marco Parenzan" userId="a83bbb23f3e251dc" providerId="LiveId" clId="{0DE06901-9184-4E4D-809B-A253EE372C07}" dt="2023-06-15T19:16:58.404" v="193" actId="20577"/>
        <pc:sldMkLst>
          <pc:docMk/>
          <pc:sldMk cId="1427491321" sldId="2147309221"/>
        </pc:sldMkLst>
        <pc:spChg chg="mod">
          <ac:chgData name="Marco Parenzan" userId="a83bbb23f3e251dc" providerId="LiveId" clId="{0DE06901-9184-4E4D-809B-A253EE372C07}" dt="2023-06-15T19:16:58.404" v="193" actId="20577"/>
          <ac:spMkLst>
            <pc:docMk/>
            <pc:sldMk cId="1427491321" sldId="2147309221"/>
            <ac:spMk id="4" creationId="{8A3D8709-88CD-D848-A370-A96F8E504479}"/>
          </ac:spMkLst>
        </pc:spChg>
      </pc:sldChg>
      <pc:sldChg chg="addSp delSp modSp new mod modClrScheme chgLayout">
        <pc:chgData name="Marco Parenzan" userId="a83bbb23f3e251dc" providerId="LiveId" clId="{0DE06901-9184-4E4D-809B-A253EE372C07}" dt="2023-06-15T20:30:32.414" v="470" actId="6264"/>
        <pc:sldMkLst>
          <pc:docMk/>
          <pc:sldMk cId="3369450577" sldId="2147309222"/>
        </pc:sldMkLst>
        <pc:spChg chg="del mod ord">
          <ac:chgData name="Marco Parenzan" userId="a83bbb23f3e251dc" providerId="LiveId" clId="{0DE06901-9184-4E4D-809B-A253EE372C07}" dt="2023-06-15T20:28:53.150" v="208" actId="700"/>
          <ac:spMkLst>
            <pc:docMk/>
            <pc:sldMk cId="3369450577" sldId="2147309222"/>
            <ac:spMk id="2" creationId="{EF1C89B9-6510-BB0A-FE24-7B8DA8D94A65}"/>
          </ac:spMkLst>
        </pc:spChg>
        <pc:spChg chg="add mod ord">
          <ac:chgData name="Marco Parenzan" userId="a83bbb23f3e251dc" providerId="LiveId" clId="{0DE06901-9184-4E4D-809B-A253EE372C07}" dt="2023-06-15T20:30:32.414" v="470" actId="6264"/>
          <ac:spMkLst>
            <pc:docMk/>
            <pc:sldMk cId="3369450577" sldId="2147309222"/>
            <ac:spMk id="3" creationId="{9FC35650-CA4C-6312-3CB8-CCDC72FA33E7}"/>
          </ac:spMkLst>
        </pc:spChg>
        <pc:spChg chg="add del mod ord">
          <ac:chgData name="Marco Parenzan" userId="a83bbb23f3e251dc" providerId="LiveId" clId="{0DE06901-9184-4E4D-809B-A253EE372C07}" dt="2023-06-15T20:30:28.155" v="468" actId="478"/>
          <ac:spMkLst>
            <pc:docMk/>
            <pc:sldMk cId="3369450577" sldId="2147309222"/>
            <ac:spMk id="4" creationId="{43B6E706-65CA-7518-BE6A-22DDC31693E8}"/>
          </ac:spMkLst>
        </pc:spChg>
        <pc:spChg chg="add del mod">
          <ac:chgData name="Marco Parenzan" userId="a83bbb23f3e251dc" providerId="LiveId" clId="{0DE06901-9184-4E4D-809B-A253EE372C07}" dt="2023-06-15T20:30:32.414" v="470" actId="6264"/>
          <ac:spMkLst>
            <pc:docMk/>
            <pc:sldMk cId="3369450577" sldId="2147309222"/>
            <ac:spMk id="5" creationId="{09CE6F6C-77FD-9E40-A1D8-0E60C99065F1}"/>
          </ac:spMkLst>
        </pc:spChg>
        <pc:spChg chg="add del mod ord">
          <ac:chgData name="Marco Parenzan" userId="a83bbb23f3e251dc" providerId="LiveId" clId="{0DE06901-9184-4E4D-809B-A253EE372C07}" dt="2023-06-15T20:30:32.414" v="470" actId="6264"/>
          <ac:spMkLst>
            <pc:docMk/>
            <pc:sldMk cId="3369450577" sldId="2147309222"/>
            <ac:spMk id="6" creationId="{419EEE26-21D2-0BDA-6499-2310DFDA8E2A}"/>
          </ac:spMkLst>
        </pc:spChg>
      </pc:sldChg>
      <pc:sldChg chg="addSp delSp modSp new mod modClrScheme modAnim chgLayout">
        <pc:chgData name="Marco Parenzan" userId="a83bbb23f3e251dc" providerId="LiveId" clId="{0DE06901-9184-4E4D-809B-A253EE372C07}" dt="2023-06-15T20:37:08.257" v="637" actId="20577"/>
        <pc:sldMkLst>
          <pc:docMk/>
          <pc:sldMk cId="1674481905" sldId="2147309223"/>
        </pc:sldMkLst>
        <pc:spChg chg="del mod ord">
          <ac:chgData name="Marco Parenzan" userId="a83bbb23f3e251dc" providerId="LiveId" clId="{0DE06901-9184-4E4D-809B-A253EE372C07}" dt="2023-06-15T20:29:27.370" v="283" actId="700"/>
          <ac:spMkLst>
            <pc:docMk/>
            <pc:sldMk cId="1674481905" sldId="2147309223"/>
            <ac:spMk id="2" creationId="{4FB547BE-8462-27EA-2D90-404265D7340F}"/>
          </ac:spMkLst>
        </pc:spChg>
        <pc:spChg chg="del mod ord">
          <ac:chgData name="Marco Parenzan" userId="a83bbb23f3e251dc" providerId="LiveId" clId="{0DE06901-9184-4E4D-809B-A253EE372C07}" dt="2023-06-15T20:29:27.370" v="283" actId="700"/>
          <ac:spMkLst>
            <pc:docMk/>
            <pc:sldMk cId="1674481905" sldId="2147309223"/>
            <ac:spMk id="3" creationId="{EB070639-65FB-479D-D654-04EF15B9E6EE}"/>
          </ac:spMkLst>
        </pc:spChg>
        <pc:spChg chg="add mod ord">
          <ac:chgData name="Marco Parenzan" userId="a83bbb23f3e251dc" providerId="LiveId" clId="{0DE06901-9184-4E4D-809B-A253EE372C07}" dt="2023-06-15T20:29:31.827" v="301" actId="20577"/>
          <ac:spMkLst>
            <pc:docMk/>
            <pc:sldMk cId="1674481905" sldId="2147309223"/>
            <ac:spMk id="4" creationId="{186BBDA0-E2C9-3350-31B9-9AAF4B1D8651}"/>
          </ac:spMkLst>
        </pc:spChg>
        <pc:spChg chg="add mod ord">
          <ac:chgData name="Marco Parenzan" userId="a83bbb23f3e251dc" providerId="LiveId" clId="{0DE06901-9184-4E4D-809B-A253EE372C07}" dt="2023-06-15T20:37:08.257" v="637" actId="20577"/>
          <ac:spMkLst>
            <pc:docMk/>
            <pc:sldMk cId="1674481905" sldId="2147309223"/>
            <ac:spMk id="5" creationId="{A138AC2C-054D-FD5A-3D38-718F850E4111}"/>
          </ac:spMkLst>
        </pc:spChg>
      </pc:sldChg>
      <pc:sldChg chg="addSp modSp add mod modAnim">
        <pc:chgData name="Marco Parenzan" userId="a83bbb23f3e251dc" providerId="LiveId" clId="{0DE06901-9184-4E4D-809B-A253EE372C07}" dt="2023-06-15T20:59:10.939" v="863" actId="1076"/>
        <pc:sldMkLst>
          <pc:docMk/>
          <pc:sldMk cId="175880912" sldId="2147309224"/>
        </pc:sldMkLst>
        <pc:spChg chg="mod">
          <ac:chgData name="Marco Parenzan" userId="a83bbb23f3e251dc" providerId="LiveId" clId="{0DE06901-9184-4E4D-809B-A253EE372C07}" dt="2023-06-15T20:55:24.950" v="723" actId="20577"/>
          <ac:spMkLst>
            <pc:docMk/>
            <pc:sldMk cId="175880912" sldId="2147309224"/>
            <ac:spMk id="2" creationId="{93780470-9681-853B-D1B2-60309DEBFC7B}"/>
          </ac:spMkLst>
        </pc:spChg>
        <pc:spChg chg="add mod">
          <ac:chgData name="Marco Parenzan" userId="a83bbb23f3e251dc" providerId="LiveId" clId="{0DE06901-9184-4E4D-809B-A253EE372C07}" dt="2023-06-15T20:56:01.233" v="749" actId="1076"/>
          <ac:spMkLst>
            <pc:docMk/>
            <pc:sldMk cId="175880912" sldId="2147309224"/>
            <ac:spMk id="3" creationId="{859E7633-83B9-5992-2117-BD3675ABAC12}"/>
          </ac:spMkLst>
        </pc:spChg>
        <pc:spChg chg="add mod">
          <ac:chgData name="Marco Parenzan" userId="a83bbb23f3e251dc" providerId="LiveId" clId="{0DE06901-9184-4E4D-809B-A253EE372C07}" dt="2023-06-15T20:58:09.837" v="758" actId="20577"/>
          <ac:spMkLst>
            <pc:docMk/>
            <pc:sldMk cId="175880912" sldId="2147309224"/>
            <ac:spMk id="4" creationId="{8FE40934-002C-B58D-5046-4853CE5EABA0}"/>
          </ac:spMkLst>
        </pc:spChg>
        <pc:spChg chg="add mod">
          <ac:chgData name="Marco Parenzan" userId="a83bbb23f3e251dc" providerId="LiveId" clId="{0DE06901-9184-4E4D-809B-A253EE372C07}" dt="2023-06-15T20:59:05.925" v="862" actId="20577"/>
          <ac:spMkLst>
            <pc:docMk/>
            <pc:sldMk cId="175880912" sldId="2147309224"/>
            <ac:spMk id="5" creationId="{8B2B9352-112B-AEA7-2DCC-79B30797C572}"/>
          </ac:spMkLst>
        </pc:spChg>
        <pc:spChg chg="add mod">
          <ac:chgData name="Marco Parenzan" userId="a83bbb23f3e251dc" providerId="LiveId" clId="{0DE06901-9184-4E4D-809B-A253EE372C07}" dt="2023-06-15T20:59:10.939" v="863" actId="1076"/>
          <ac:spMkLst>
            <pc:docMk/>
            <pc:sldMk cId="175880912" sldId="2147309224"/>
            <ac:spMk id="6" creationId="{EB5750DF-D96B-3F40-6B64-775A87CF03B3}"/>
          </ac:spMkLst>
        </pc:spChg>
      </pc:sldChg>
      <pc:sldChg chg="addSp delSp modSp new mod modClrScheme modAnim chgLayout">
        <pc:chgData name="Marco Parenzan" userId="a83bbb23f3e251dc" providerId="LiveId" clId="{0DE06901-9184-4E4D-809B-A253EE372C07}" dt="2023-06-15T21:01:23.956" v="1191"/>
        <pc:sldMkLst>
          <pc:docMk/>
          <pc:sldMk cId="2491443483" sldId="2147309225"/>
        </pc:sldMkLst>
        <pc:spChg chg="del mod ord">
          <ac:chgData name="Marco Parenzan" userId="a83bbb23f3e251dc" providerId="LiveId" clId="{0DE06901-9184-4E4D-809B-A253EE372C07}" dt="2023-06-15T20:59:27.328" v="865" actId="700"/>
          <ac:spMkLst>
            <pc:docMk/>
            <pc:sldMk cId="2491443483" sldId="2147309225"/>
            <ac:spMk id="2" creationId="{84C04DE7-E069-3646-6809-5298ACCB61FA}"/>
          </ac:spMkLst>
        </pc:spChg>
        <pc:spChg chg="del mod ord">
          <ac:chgData name="Marco Parenzan" userId="a83bbb23f3e251dc" providerId="LiveId" clId="{0DE06901-9184-4E4D-809B-A253EE372C07}" dt="2023-06-15T20:59:27.328" v="865" actId="700"/>
          <ac:spMkLst>
            <pc:docMk/>
            <pc:sldMk cId="2491443483" sldId="2147309225"/>
            <ac:spMk id="3" creationId="{CC35434E-AC2B-D354-07C2-B98FD2CD80DF}"/>
          </ac:spMkLst>
        </pc:spChg>
        <pc:spChg chg="add mod ord">
          <ac:chgData name="Marco Parenzan" userId="a83bbb23f3e251dc" providerId="LiveId" clId="{0DE06901-9184-4E4D-809B-A253EE372C07}" dt="2023-06-15T20:59:33.657" v="891" actId="20577"/>
          <ac:spMkLst>
            <pc:docMk/>
            <pc:sldMk cId="2491443483" sldId="2147309225"/>
            <ac:spMk id="4" creationId="{E747AE35-F7C4-A3FB-EC81-8BE57E795113}"/>
          </ac:spMkLst>
        </pc:spChg>
        <pc:spChg chg="add mod ord">
          <ac:chgData name="Marco Parenzan" userId="a83bbb23f3e251dc" providerId="LiveId" clId="{0DE06901-9184-4E4D-809B-A253EE372C07}" dt="2023-06-15T21:01:05.022" v="1153" actId="20577"/>
          <ac:spMkLst>
            <pc:docMk/>
            <pc:sldMk cId="2491443483" sldId="2147309225"/>
            <ac:spMk id="5" creationId="{8B388080-7193-0440-8717-BA6E64A35D48}"/>
          </ac:spMkLst>
        </pc:spChg>
      </pc:sldChg>
      <pc:sldChg chg="modSp new mod modAnim">
        <pc:chgData name="Marco Parenzan" userId="a83bbb23f3e251dc" providerId="LiveId" clId="{0DE06901-9184-4E4D-809B-A253EE372C07}" dt="2023-06-15T21:43:41.813" v="1855" actId="20577"/>
        <pc:sldMkLst>
          <pc:docMk/>
          <pc:sldMk cId="1860991448" sldId="2147309226"/>
        </pc:sldMkLst>
        <pc:spChg chg="mod">
          <ac:chgData name="Marco Parenzan" userId="a83bbb23f3e251dc" providerId="LiveId" clId="{0DE06901-9184-4E4D-809B-A253EE372C07}" dt="2023-06-15T21:01:17.196" v="1190" actId="20577"/>
          <ac:spMkLst>
            <pc:docMk/>
            <pc:sldMk cId="1860991448" sldId="2147309226"/>
            <ac:spMk id="2" creationId="{E8465905-3EF7-0BD2-0DE2-43F553A9DE6C}"/>
          </ac:spMkLst>
        </pc:spChg>
        <pc:spChg chg="mod">
          <ac:chgData name="Marco Parenzan" userId="a83bbb23f3e251dc" providerId="LiveId" clId="{0DE06901-9184-4E4D-809B-A253EE372C07}" dt="2023-06-15T21:43:41.813" v="1855" actId="20577"/>
          <ac:spMkLst>
            <pc:docMk/>
            <pc:sldMk cId="1860991448" sldId="2147309226"/>
            <ac:spMk id="3" creationId="{052E77B8-2DCE-EF53-29D9-FAEF077F62F1}"/>
          </ac:spMkLst>
        </pc:spChg>
      </pc:sldChg>
      <pc:sldChg chg="modSp new mod">
        <pc:chgData name="Marco Parenzan" userId="a83bbb23f3e251dc" providerId="LiveId" clId="{0DE06901-9184-4E4D-809B-A253EE372C07}" dt="2023-06-15T21:35:53.104" v="1839" actId="20577"/>
        <pc:sldMkLst>
          <pc:docMk/>
          <pc:sldMk cId="57867196" sldId="2147309227"/>
        </pc:sldMkLst>
        <pc:spChg chg="mod">
          <ac:chgData name="Marco Parenzan" userId="a83bbb23f3e251dc" providerId="LiveId" clId="{0DE06901-9184-4E4D-809B-A253EE372C07}" dt="2023-06-15T21:33:53.615" v="1588" actId="20577"/>
          <ac:spMkLst>
            <pc:docMk/>
            <pc:sldMk cId="57867196" sldId="2147309227"/>
            <ac:spMk id="2" creationId="{1191307A-35F4-9EBB-B341-434724AF1900}"/>
          </ac:spMkLst>
        </pc:spChg>
        <pc:spChg chg="mod">
          <ac:chgData name="Marco Parenzan" userId="a83bbb23f3e251dc" providerId="LiveId" clId="{0DE06901-9184-4E4D-809B-A253EE372C07}" dt="2023-06-15T21:35:53.104" v="1839" actId="20577"/>
          <ac:spMkLst>
            <pc:docMk/>
            <pc:sldMk cId="57867196" sldId="2147309227"/>
            <ac:spMk id="3" creationId="{74003289-BF46-E68B-AF57-B87A8061B26C}"/>
          </ac:spMkLst>
        </pc:spChg>
      </pc:sldChg>
      <pc:sldChg chg="addSp delSp modSp new mod modClrScheme chgLayout">
        <pc:chgData name="Marco Parenzan" userId="a83bbb23f3e251dc" providerId="LiveId" clId="{0DE06901-9184-4E4D-809B-A253EE372C07}" dt="2023-06-15T22:08:13.049" v="2024" actId="20577"/>
        <pc:sldMkLst>
          <pc:docMk/>
          <pc:sldMk cId="2299036036" sldId="2147309228"/>
        </pc:sldMkLst>
        <pc:spChg chg="mod ord">
          <ac:chgData name="Marco Parenzan" userId="a83bbb23f3e251dc" providerId="LiveId" clId="{0DE06901-9184-4E4D-809B-A253EE372C07}" dt="2023-06-15T21:55:50.329" v="1933" actId="700"/>
          <ac:spMkLst>
            <pc:docMk/>
            <pc:sldMk cId="2299036036" sldId="2147309228"/>
            <ac:spMk id="2" creationId="{B91F8467-CCCF-88B9-FDEB-E99074F8F91E}"/>
          </ac:spMkLst>
        </pc:spChg>
        <pc:spChg chg="del mod ord">
          <ac:chgData name="Marco Parenzan" userId="a83bbb23f3e251dc" providerId="LiveId" clId="{0DE06901-9184-4E4D-809B-A253EE372C07}" dt="2023-06-15T21:55:50.329" v="1933" actId="700"/>
          <ac:spMkLst>
            <pc:docMk/>
            <pc:sldMk cId="2299036036" sldId="2147309228"/>
            <ac:spMk id="3" creationId="{75D969BC-F1FE-FA9E-35FC-F9D2E137D24B}"/>
          </ac:spMkLst>
        </pc:spChg>
        <pc:spChg chg="del">
          <ac:chgData name="Marco Parenzan" userId="a83bbb23f3e251dc" providerId="LiveId" clId="{0DE06901-9184-4E4D-809B-A253EE372C07}" dt="2023-06-15T21:55:50.329" v="1933" actId="700"/>
          <ac:spMkLst>
            <pc:docMk/>
            <pc:sldMk cId="2299036036" sldId="2147309228"/>
            <ac:spMk id="4" creationId="{717BE90A-56FB-5052-9473-35E1E056A2E2}"/>
          </ac:spMkLst>
        </pc:spChg>
        <pc:spChg chg="add mod ord">
          <ac:chgData name="Marco Parenzan" userId="a83bbb23f3e251dc" providerId="LiveId" clId="{0DE06901-9184-4E4D-809B-A253EE372C07}" dt="2023-06-15T22:08:13.049" v="2024" actId="20577"/>
          <ac:spMkLst>
            <pc:docMk/>
            <pc:sldMk cId="2299036036" sldId="2147309228"/>
            <ac:spMk id="5" creationId="{A292189D-2E0D-A0C6-1743-A44260B4968F}"/>
          </ac:spMkLst>
        </pc:spChg>
      </pc:sldChg>
      <pc:sldChg chg="modSp add mod">
        <pc:chgData name="Marco Parenzan" userId="a83bbb23f3e251dc" providerId="LiveId" clId="{0DE06901-9184-4E4D-809B-A253EE372C07}" dt="2023-06-16T08:09:13.397" v="2719" actId="20577"/>
        <pc:sldMkLst>
          <pc:docMk/>
          <pc:sldMk cId="1559126195" sldId="2147309229"/>
        </pc:sldMkLst>
        <pc:spChg chg="mod">
          <ac:chgData name="Marco Parenzan" userId="a83bbb23f3e251dc" providerId="LiveId" clId="{0DE06901-9184-4E4D-809B-A253EE372C07}" dt="2023-06-15T22:17:02.830" v="2034" actId="20577"/>
          <ac:spMkLst>
            <pc:docMk/>
            <pc:sldMk cId="1559126195" sldId="2147309229"/>
            <ac:spMk id="2" creationId="{B91F8467-CCCF-88B9-FDEB-E99074F8F91E}"/>
          </ac:spMkLst>
        </pc:spChg>
        <pc:spChg chg="mod">
          <ac:chgData name="Marco Parenzan" userId="a83bbb23f3e251dc" providerId="LiveId" clId="{0DE06901-9184-4E4D-809B-A253EE372C07}" dt="2023-06-16T08:09:13.397" v="2719" actId="20577"/>
          <ac:spMkLst>
            <pc:docMk/>
            <pc:sldMk cId="1559126195" sldId="2147309229"/>
            <ac:spMk id="5" creationId="{A292189D-2E0D-A0C6-1743-A44260B4968F}"/>
          </ac:spMkLst>
        </pc:spChg>
      </pc:sldChg>
      <pc:sldChg chg="addSp delSp modSp new mod modClrScheme chgLayout">
        <pc:chgData name="Marco Parenzan" userId="a83bbb23f3e251dc" providerId="LiveId" clId="{0DE06901-9184-4E4D-809B-A253EE372C07}" dt="2023-06-16T07:31:00.774" v="2622" actId="20577"/>
        <pc:sldMkLst>
          <pc:docMk/>
          <pc:sldMk cId="2665397027" sldId="2147309230"/>
        </pc:sldMkLst>
        <pc:spChg chg="del mod ord">
          <ac:chgData name="Marco Parenzan" userId="a83bbb23f3e251dc" providerId="LiveId" clId="{0DE06901-9184-4E4D-809B-A253EE372C07}" dt="2023-06-16T07:30:42.087" v="2609" actId="700"/>
          <ac:spMkLst>
            <pc:docMk/>
            <pc:sldMk cId="2665397027" sldId="2147309230"/>
            <ac:spMk id="2" creationId="{59D5DDEE-3E3D-4AA4-3AD1-48ED270C03BB}"/>
          </ac:spMkLst>
        </pc:spChg>
        <pc:spChg chg="del mod ord">
          <ac:chgData name="Marco Parenzan" userId="a83bbb23f3e251dc" providerId="LiveId" clId="{0DE06901-9184-4E4D-809B-A253EE372C07}" dt="2023-06-16T07:30:42.087" v="2609" actId="700"/>
          <ac:spMkLst>
            <pc:docMk/>
            <pc:sldMk cId="2665397027" sldId="2147309230"/>
            <ac:spMk id="3" creationId="{4174F6E1-4CF6-57AB-31ED-18D59F534A94}"/>
          </ac:spMkLst>
        </pc:spChg>
        <pc:spChg chg="add del mod ord">
          <ac:chgData name="Marco Parenzan" userId="a83bbb23f3e251dc" providerId="LiveId" clId="{0DE06901-9184-4E4D-809B-A253EE372C07}" dt="2023-06-16T07:30:51.457" v="2610" actId="700"/>
          <ac:spMkLst>
            <pc:docMk/>
            <pc:sldMk cId="2665397027" sldId="2147309230"/>
            <ac:spMk id="4" creationId="{CD5A8CC9-2A4B-0DF6-EC01-62C64E741D36}"/>
          </ac:spMkLst>
        </pc:spChg>
        <pc:spChg chg="add del mod ord">
          <ac:chgData name="Marco Parenzan" userId="a83bbb23f3e251dc" providerId="LiveId" clId="{0DE06901-9184-4E4D-809B-A253EE372C07}" dt="2023-06-16T07:30:51.457" v="2610" actId="700"/>
          <ac:spMkLst>
            <pc:docMk/>
            <pc:sldMk cId="2665397027" sldId="2147309230"/>
            <ac:spMk id="5" creationId="{450B6D72-9C40-F526-1657-785660885C44}"/>
          </ac:spMkLst>
        </pc:spChg>
        <pc:spChg chg="add mod ord">
          <ac:chgData name="Marco Parenzan" userId="a83bbb23f3e251dc" providerId="LiveId" clId="{0DE06901-9184-4E4D-809B-A253EE372C07}" dt="2023-06-16T07:31:00.774" v="2622" actId="20577"/>
          <ac:spMkLst>
            <pc:docMk/>
            <pc:sldMk cId="2665397027" sldId="2147309230"/>
            <ac:spMk id="6" creationId="{3E1615BA-DBF6-E70F-C7CE-629BDDE9BC5B}"/>
          </ac:spMkLst>
        </pc:spChg>
      </pc:sldChg>
      <pc:sldChg chg="add">
        <pc:chgData name="Marco Parenzan" userId="a83bbb23f3e251dc" providerId="LiveId" clId="{0DE06901-9184-4E4D-809B-A253EE372C07}" dt="2023-06-16T07:31:40.086" v="2623"/>
        <pc:sldMkLst>
          <pc:docMk/>
          <pc:sldMk cId="2792662299" sldId="2147309231"/>
        </pc:sldMkLst>
      </pc:sldChg>
      <pc:sldMasterChg chg="delSp mod addSldLayout delSldLayout modSldLayout sldLayoutOrd">
        <pc:chgData name="Marco Parenzan" userId="a83bbb23f3e251dc" providerId="LiveId" clId="{0DE06901-9184-4E4D-809B-A253EE372C07}" dt="2023-06-15T21:12:23.907" v="1541" actId="18676"/>
        <pc:sldMasterMkLst>
          <pc:docMk/>
          <pc:sldMasterMk cId="2395316996" sldId="2147483648"/>
        </pc:sldMasterMkLst>
        <pc:spChg chg="del">
          <ac:chgData name="Marco Parenzan" userId="a83bbb23f3e251dc" providerId="LiveId" clId="{0DE06901-9184-4E4D-809B-A253EE372C07}" dt="2023-06-14T19:47:34.545" v="35" actId="478"/>
          <ac:spMkLst>
            <pc:docMk/>
            <pc:sldMasterMk cId="2395316996" sldId="2147483648"/>
            <ac:spMk id="4" creationId="{1AEE2868-3590-40AE-BD93-5DB2E867D34C}"/>
          </ac:spMkLst>
        </pc:spChg>
        <pc:spChg chg="del">
          <ac:chgData name="Marco Parenzan" userId="a83bbb23f3e251dc" providerId="LiveId" clId="{0DE06901-9184-4E4D-809B-A253EE372C07}" dt="2023-06-14T19:47:34.545" v="35" actId="478"/>
          <ac:spMkLst>
            <pc:docMk/>
            <pc:sldMasterMk cId="2395316996" sldId="2147483648"/>
            <ac:spMk id="5" creationId="{2671CF7F-454E-4010-9934-1652C324CB4C}"/>
          </ac:spMkLst>
        </pc:spChg>
        <pc:spChg chg="del">
          <ac:chgData name="Marco Parenzan" userId="a83bbb23f3e251dc" providerId="LiveId" clId="{0DE06901-9184-4E4D-809B-A253EE372C07}" dt="2023-06-14T19:47:34.545" v="35" actId="478"/>
          <ac:spMkLst>
            <pc:docMk/>
            <pc:sldMasterMk cId="2395316996" sldId="2147483648"/>
            <ac:spMk id="6" creationId="{C3180905-311A-4734-AADD-3D72FAE7726C}"/>
          </ac:spMkLst>
        </pc:spChg>
        <pc:sldLayoutChg chg="delSp mod">
          <pc:chgData name="Marco Parenzan" userId="a83bbb23f3e251dc" providerId="LiveId" clId="{0DE06901-9184-4E4D-809B-A253EE372C07}" dt="2023-06-15T20:28:03.366" v="201" actId="478"/>
          <pc:sldLayoutMkLst>
            <pc:docMk/>
            <pc:sldMasterMk cId="2395316996" sldId="2147483648"/>
            <pc:sldLayoutMk cId="1569067627" sldId="2147483649"/>
          </pc:sldLayoutMkLst>
          <pc:spChg chg="del">
            <ac:chgData name="Marco Parenzan" userId="a83bbb23f3e251dc" providerId="LiveId" clId="{0DE06901-9184-4E4D-809B-A253EE372C07}" dt="2023-06-15T20:28:03.366" v="201" actId="478"/>
            <ac:spMkLst>
              <pc:docMk/>
              <pc:sldMasterMk cId="2395316996" sldId="2147483648"/>
              <pc:sldLayoutMk cId="1569067627" sldId="2147483649"/>
              <ac:spMk id="4" creationId="{CE07CCBD-1C52-4B7F-9154-77FEAEDC95DB}"/>
            </ac:spMkLst>
          </pc:spChg>
          <pc:spChg chg="del">
            <ac:chgData name="Marco Parenzan" userId="a83bbb23f3e251dc" providerId="LiveId" clId="{0DE06901-9184-4E4D-809B-A253EE372C07}" dt="2023-06-15T20:28:03.366" v="201" actId="478"/>
            <ac:spMkLst>
              <pc:docMk/>
              <pc:sldMasterMk cId="2395316996" sldId="2147483648"/>
              <pc:sldLayoutMk cId="1569067627" sldId="2147483649"/>
              <ac:spMk id="5" creationId="{DCB6F0F8-55E1-4B46-BF16-812F8FD69CB8}"/>
            </ac:spMkLst>
          </pc:spChg>
          <pc:spChg chg="del">
            <ac:chgData name="Marco Parenzan" userId="a83bbb23f3e251dc" providerId="LiveId" clId="{0DE06901-9184-4E4D-809B-A253EE372C07}" dt="2023-06-15T20:28:03.366" v="201" actId="478"/>
            <ac:spMkLst>
              <pc:docMk/>
              <pc:sldMasterMk cId="2395316996" sldId="2147483648"/>
              <pc:sldLayoutMk cId="1569067627" sldId="2147483649"/>
              <ac:spMk id="6" creationId="{D07997B4-8347-437A-A14A-D1D750826A84}"/>
            </ac:spMkLst>
          </pc:spChg>
        </pc:sldLayoutChg>
        <pc:sldLayoutChg chg="delSp mod">
          <pc:chgData name="Marco Parenzan" userId="a83bbb23f3e251dc" providerId="LiveId" clId="{0DE06901-9184-4E4D-809B-A253EE372C07}" dt="2023-06-15T20:28:00.012" v="200" actId="478"/>
          <pc:sldLayoutMkLst>
            <pc:docMk/>
            <pc:sldMasterMk cId="2395316996" sldId="2147483648"/>
            <pc:sldLayoutMk cId="1718975500" sldId="2147483650"/>
          </pc:sldLayoutMkLst>
          <pc:spChg chg="del">
            <ac:chgData name="Marco Parenzan" userId="a83bbb23f3e251dc" providerId="LiveId" clId="{0DE06901-9184-4E4D-809B-A253EE372C07}" dt="2023-06-15T20:28:00.012" v="200" actId="478"/>
            <ac:spMkLst>
              <pc:docMk/>
              <pc:sldMasterMk cId="2395316996" sldId="2147483648"/>
              <pc:sldLayoutMk cId="1718975500" sldId="2147483650"/>
              <ac:spMk id="4" creationId="{2F26D441-4BCB-4160-9B18-E9B38608EFC4}"/>
            </ac:spMkLst>
          </pc:spChg>
          <pc:spChg chg="del">
            <ac:chgData name="Marco Parenzan" userId="a83bbb23f3e251dc" providerId="LiveId" clId="{0DE06901-9184-4E4D-809B-A253EE372C07}" dt="2023-06-15T20:28:00.012" v="200" actId="478"/>
            <ac:spMkLst>
              <pc:docMk/>
              <pc:sldMasterMk cId="2395316996" sldId="2147483648"/>
              <pc:sldLayoutMk cId="1718975500" sldId="2147483650"/>
              <ac:spMk id="5" creationId="{4A17A55A-A139-4754-A05E-B9AB4783CA4C}"/>
            </ac:spMkLst>
          </pc:spChg>
          <pc:spChg chg="del">
            <ac:chgData name="Marco Parenzan" userId="a83bbb23f3e251dc" providerId="LiveId" clId="{0DE06901-9184-4E4D-809B-A253EE372C07}" dt="2023-06-15T20:28:00.012" v="200" actId="478"/>
            <ac:spMkLst>
              <pc:docMk/>
              <pc:sldMasterMk cId="2395316996" sldId="2147483648"/>
              <pc:sldLayoutMk cId="1718975500" sldId="2147483650"/>
              <ac:spMk id="6" creationId="{5813A60B-8637-4B90-AA48-C2A9A447381F}"/>
            </ac:spMkLst>
          </pc:spChg>
        </pc:sldLayoutChg>
        <pc:sldLayoutChg chg="delSp mod">
          <pc:chgData name="Marco Parenzan" userId="a83bbb23f3e251dc" providerId="LiveId" clId="{0DE06901-9184-4E4D-809B-A253EE372C07}" dt="2023-06-15T20:28:05.907" v="202" actId="478"/>
          <pc:sldLayoutMkLst>
            <pc:docMk/>
            <pc:sldMasterMk cId="2395316996" sldId="2147483648"/>
            <pc:sldLayoutMk cId="3564477595" sldId="2147483651"/>
          </pc:sldLayoutMkLst>
          <pc:spChg chg="del">
            <ac:chgData name="Marco Parenzan" userId="a83bbb23f3e251dc" providerId="LiveId" clId="{0DE06901-9184-4E4D-809B-A253EE372C07}" dt="2023-06-15T20:28:05.907" v="202" actId="478"/>
            <ac:spMkLst>
              <pc:docMk/>
              <pc:sldMasterMk cId="2395316996" sldId="2147483648"/>
              <pc:sldLayoutMk cId="3564477595" sldId="2147483651"/>
              <ac:spMk id="4" creationId="{F1084FCB-09B0-4D5A-858E-3FD93F846A2A}"/>
            </ac:spMkLst>
          </pc:spChg>
          <pc:spChg chg="del">
            <ac:chgData name="Marco Parenzan" userId="a83bbb23f3e251dc" providerId="LiveId" clId="{0DE06901-9184-4E4D-809B-A253EE372C07}" dt="2023-06-15T20:28:05.907" v="202" actId="478"/>
            <ac:spMkLst>
              <pc:docMk/>
              <pc:sldMasterMk cId="2395316996" sldId="2147483648"/>
              <pc:sldLayoutMk cId="3564477595" sldId="2147483651"/>
              <ac:spMk id="5" creationId="{6D9FF8AD-8F95-43C6-86FF-B7CD14528253}"/>
            </ac:spMkLst>
          </pc:spChg>
          <pc:spChg chg="del">
            <ac:chgData name="Marco Parenzan" userId="a83bbb23f3e251dc" providerId="LiveId" clId="{0DE06901-9184-4E4D-809B-A253EE372C07}" dt="2023-06-15T20:28:05.907" v="202" actId="478"/>
            <ac:spMkLst>
              <pc:docMk/>
              <pc:sldMasterMk cId="2395316996" sldId="2147483648"/>
              <pc:sldLayoutMk cId="3564477595" sldId="2147483651"/>
              <ac:spMk id="6" creationId="{CCB706BA-F844-4750-91B3-2920B9C65DA5}"/>
            </ac:spMkLst>
          </pc:spChg>
        </pc:sldLayoutChg>
        <pc:sldLayoutChg chg="delSp mod">
          <pc:chgData name="Marco Parenzan" userId="a83bbb23f3e251dc" providerId="LiveId" clId="{0DE06901-9184-4E4D-809B-A253EE372C07}" dt="2023-06-15T20:28:10.120" v="203" actId="478"/>
          <pc:sldLayoutMkLst>
            <pc:docMk/>
            <pc:sldMasterMk cId="2395316996" sldId="2147483648"/>
            <pc:sldLayoutMk cId="2227836880" sldId="2147483652"/>
          </pc:sldLayoutMkLst>
          <pc:spChg chg="del">
            <ac:chgData name="Marco Parenzan" userId="a83bbb23f3e251dc" providerId="LiveId" clId="{0DE06901-9184-4E4D-809B-A253EE372C07}" dt="2023-06-15T20:28:10.120" v="203" actId="478"/>
            <ac:spMkLst>
              <pc:docMk/>
              <pc:sldMasterMk cId="2395316996" sldId="2147483648"/>
              <pc:sldLayoutMk cId="2227836880" sldId="2147483652"/>
              <ac:spMk id="5" creationId="{42AF6905-767E-4A55-AD9E-4F7B997CD1ED}"/>
            </ac:spMkLst>
          </pc:spChg>
          <pc:spChg chg="del">
            <ac:chgData name="Marco Parenzan" userId="a83bbb23f3e251dc" providerId="LiveId" clId="{0DE06901-9184-4E4D-809B-A253EE372C07}" dt="2023-06-15T20:28:10.120" v="203" actId="478"/>
            <ac:spMkLst>
              <pc:docMk/>
              <pc:sldMasterMk cId="2395316996" sldId="2147483648"/>
              <pc:sldLayoutMk cId="2227836880" sldId="2147483652"/>
              <ac:spMk id="6" creationId="{F830AA4D-B154-4FA4-A3AA-8F3616033614}"/>
            </ac:spMkLst>
          </pc:spChg>
          <pc:spChg chg="del">
            <ac:chgData name="Marco Parenzan" userId="a83bbb23f3e251dc" providerId="LiveId" clId="{0DE06901-9184-4E4D-809B-A253EE372C07}" dt="2023-06-15T20:28:10.120" v="203" actId="478"/>
            <ac:spMkLst>
              <pc:docMk/>
              <pc:sldMasterMk cId="2395316996" sldId="2147483648"/>
              <pc:sldLayoutMk cId="2227836880" sldId="2147483652"/>
              <ac:spMk id="7" creationId="{7C9BD7D1-6A18-43FB-8FBE-6C13EE2EE7C3}"/>
            </ac:spMkLst>
          </pc:spChg>
        </pc:sldLayoutChg>
        <pc:sldLayoutChg chg="del">
          <pc:chgData name="Marco Parenzan" userId="a83bbb23f3e251dc" providerId="LiveId" clId="{0DE06901-9184-4E4D-809B-A253EE372C07}" dt="2023-06-14T19:47:25.509" v="34" actId="2696"/>
          <pc:sldLayoutMkLst>
            <pc:docMk/>
            <pc:sldMasterMk cId="2395316996" sldId="2147483648"/>
            <pc:sldLayoutMk cId="4275398876" sldId="2147483653"/>
          </pc:sldLayoutMkLst>
        </pc:sldLayoutChg>
        <pc:sldLayoutChg chg="del">
          <pc:chgData name="Marco Parenzan" userId="a83bbb23f3e251dc" providerId="LiveId" clId="{0DE06901-9184-4E4D-809B-A253EE372C07}" dt="2023-06-14T19:47:24.683" v="33" actId="2696"/>
          <pc:sldLayoutMkLst>
            <pc:docMk/>
            <pc:sldMasterMk cId="2395316996" sldId="2147483648"/>
            <pc:sldLayoutMk cId="1892039905" sldId="2147483654"/>
          </pc:sldLayoutMkLst>
        </pc:sldLayoutChg>
        <pc:sldLayoutChg chg="del">
          <pc:chgData name="Marco Parenzan" userId="a83bbb23f3e251dc" providerId="LiveId" clId="{0DE06901-9184-4E4D-809B-A253EE372C07}" dt="2023-06-14T19:47:23.857" v="32" actId="2696"/>
          <pc:sldLayoutMkLst>
            <pc:docMk/>
            <pc:sldMasterMk cId="2395316996" sldId="2147483648"/>
            <pc:sldLayoutMk cId="2876286309" sldId="2147483655"/>
          </pc:sldLayoutMkLst>
        </pc:sldLayoutChg>
        <pc:sldLayoutChg chg="del">
          <pc:chgData name="Marco Parenzan" userId="a83bbb23f3e251dc" providerId="LiveId" clId="{0DE06901-9184-4E4D-809B-A253EE372C07}" dt="2023-06-14T19:47:23.008" v="31" actId="2696"/>
          <pc:sldLayoutMkLst>
            <pc:docMk/>
            <pc:sldMasterMk cId="2395316996" sldId="2147483648"/>
            <pc:sldLayoutMk cId="3255752413" sldId="2147483656"/>
          </pc:sldLayoutMkLst>
        </pc:sldLayoutChg>
        <pc:sldLayoutChg chg="del">
          <pc:chgData name="Marco Parenzan" userId="a83bbb23f3e251dc" providerId="LiveId" clId="{0DE06901-9184-4E4D-809B-A253EE372C07}" dt="2023-06-14T19:47:22.141" v="30" actId="2696"/>
          <pc:sldLayoutMkLst>
            <pc:docMk/>
            <pc:sldMasterMk cId="2395316996" sldId="2147483648"/>
            <pc:sldLayoutMk cId="3650129805" sldId="2147483657"/>
          </pc:sldLayoutMkLst>
        </pc:sldLayoutChg>
        <pc:sldLayoutChg chg="del">
          <pc:chgData name="Marco Parenzan" userId="a83bbb23f3e251dc" providerId="LiveId" clId="{0DE06901-9184-4E4D-809B-A253EE372C07}" dt="2023-06-14T19:47:21.138" v="29" actId="2696"/>
          <pc:sldLayoutMkLst>
            <pc:docMk/>
            <pc:sldMasterMk cId="2395316996" sldId="2147483648"/>
            <pc:sldLayoutMk cId="1432228687" sldId="2147483658"/>
          </pc:sldLayoutMkLst>
        </pc:sldLayoutChg>
        <pc:sldLayoutChg chg="del">
          <pc:chgData name="Marco Parenzan" userId="a83bbb23f3e251dc" providerId="LiveId" clId="{0DE06901-9184-4E4D-809B-A253EE372C07}" dt="2023-06-14T19:47:20.251" v="28" actId="2696"/>
          <pc:sldLayoutMkLst>
            <pc:docMk/>
            <pc:sldMasterMk cId="2395316996" sldId="2147483648"/>
            <pc:sldLayoutMk cId="282874009" sldId="2147483659"/>
          </pc:sldLayoutMkLst>
        </pc:sldLayoutChg>
        <pc:sldLayoutChg chg="delSp mod">
          <pc:chgData name="Marco Parenzan" userId="a83bbb23f3e251dc" providerId="LiveId" clId="{0DE06901-9184-4E4D-809B-A253EE372C07}" dt="2023-06-15T20:28:13.387" v="204" actId="478"/>
          <pc:sldLayoutMkLst>
            <pc:docMk/>
            <pc:sldMasterMk cId="2395316996" sldId="2147483648"/>
            <pc:sldLayoutMk cId="2910792316" sldId="2147483660"/>
          </pc:sldLayoutMkLst>
          <pc:spChg chg="del">
            <ac:chgData name="Marco Parenzan" userId="a83bbb23f3e251dc" providerId="LiveId" clId="{0DE06901-9184-4E4D-809B-A253EE372C07}" dt="2023-06-15T20:28:13.387" v="204" actId="478"/>
            <ac:spMkLst>
              <pc:docMk/>
              <pc:sldMasterMk cId="2395316996" sldId="2147483648"/>
              <pc:sldLayoutMk cId="2910792316" sldId="2147483660"/>
              <ac:spMk id="4" creationId="{F1084FCB-09B0-4D5A-858E-3FD93F846A2A}"/>
            </ac:spMkLst>
          </pc:spChg>
          <pc:spChg chg="del">
            <ac:chgData name="Marco Parenzan" userId="a83bbb23f3e251dc" providerId="LiveId" clId="{0DE06901-9184-4E4D-809B-A253EE372C07}" dt="2023-06-15T20:28:13.387" v="204" actId="478"/>
            <ac:spMkLst>
              <pc:docMk/>
              <pc:sldMasterMk cId="2395316996" sldId="2147483648"/>
              <pc:sldLayoutMk cId="2910792316" sldId="2147483660"/>
              <ac:spMk id="5" creationId="{6D9FF8AD-8F95-43C6-86FF-B7CD14528253}"/>
            </ac:spMkLst>
          </pc:spChg>
          <pc:spChg chg="del">
            <ac:chgData name="Marco Parenzan" userId="a83bbb23f3e251dc" providerId="LiveId" clId="{0DE06901-9184-4E4D-809B-A253EE372C07}" dt="2023-06-15T20:28:13.387" v="204" actId="478"/>
            <ac:spMkLst>
              <pc:docMk/>
              <pc:sldMasterMk cId="2395316996" sldId="2147483648"/>
              <pc:sldLayoutMk cId="2910792316" sldId="2147483660"/>
              <ac:spMk id="6" creationId="{CCB706BA-F844-4750-91B3-2920B9C65DA5}"/>
            </ac:spMkLst>
          </pc:spChg>
        </pc:sldLayoutChg>
        <pc:sldLayoutChg chg="del">
          <pc:chgData name="Marco Parenzan" userId="a83bbb23f3e251dc" providerId="LiveId" clId="{0DE06901-9184-4E4D-809B-A253EE372C07}" dt="2023-06-15T20:36:11.971" v="609" actId="47"/>
          <pc:sldLayoutMkLst>
            <pc:docMk/>
            <pc:sldMasterMk cId="2395316996" sldId="2147483648"/>
            <pc:sldLayoutMk cId="3750584723" sldId="2147483662"/>
          </pc:sldLayoutMkLst>
        </pc:sldLayoutChg>
        <pc:sldLayoutChg chg="delSp mod">
          <pc:chgData name="Marco Parenzan" userId="a83bbb23f3e251dc" providerId="LiveId" clId="{0DE06901-9184-4E4D-809B-A253EE372C07}" dt="2023-06-15T20:42:32.156" v="701" actId="478"/>
          <pc:sldLayoutMkLst>
            <pc:docMk/>
            <pc:sldMasterMk cId="2395316996" sldId="2147483648"/>
            <pc:sldLayoutMk cId="1139857004" sldId="2147483664"/>
          </pc:sldLayoutMkLst>
          <pc:picChg chg="del">
            <ac:chgData name="Marco Parenzan" userId="a83bbb23f3e251dc" providerId="LiveId" clId="{0DE06901-9184-4E4D-809B-A253EE372C07}" dt="2023-06-15T20:42:32.156" v="701" actId="478"/>
            <ac:picMkLst>
              <pc:docMk/>
              <pc:sldMasterMk cId="2395316996" sldId="2147483648"/>
              <pc:sldLayoutMk cId="1139857004" sldId="2147483664"/>
              <ac:picMk id="5" creationId="{28341B7B-D02E-E9C9-919D-B8E3238F8A30}"/>
            </ac:picMkLst>
          </pc:picChg>
        </pc:sldLayoutChg>
        <pc:sldLayoutChg chg="del">
          <pc:chgData name="Marco Parenzan" userId="a83bbb23f3e251dc" providerId="LiveId" clId="{0DE06901-9184-4E4D-809B-A253EE372C07}" dt="2023-06-14T19:47:15.593" v="27" actId="2696"/>
          <pc:sldLayoutMkLst>
            <pc:docMk/>
            <pc:sldMasterMk cId="2395316996" sldId="2147483648"/>
            <pc:sldLayoutMk cId="2502772813" sldId="2147483665"/>
          </pc:sldLayoutMkLst>
        </pc:sldLayoutChg>
        <pc:sldLayoutChg chg="del">
          <pc:chgData name="Marco Parenzan" userId="a83bbb23f3e251dc" providerId="LiveId" clId="{0DE06901-9184-4E4D-809B-A253EE372C07}" dt="2023-06-15T21:11:48.544" v="1536" actId="47"/>
          <pc:sldLayoutMkLst>
            <pc:docMk/>
            <pc:sldMasterMk cId="2395316996" sldId="2147483648"/>
            <pc:sldLayoutMk cId="1317935824" sldId="2147483666"/>
          </pc:sldLayoutMkLst>
        </pc:sldLayoutChg>
        <pc:sldLayoutChg chg="del">
          <pc:chgData name="Marco Parenzan" userId="a83bbb23f3e251dc" providerId="LiveId" clId="{0DE06901-9184-4E4D-809B-A253EE372C07}" dt="2023-06-15T21:12:12.629" v="1537" actId="47"/>
          <pc:sldLayoutMkLst>
            <pc:docMk/>
            <pc:sldMasterMk cId="2395316996" sldId="2147483648"/>
            <pc:sldLayoutMk cId="4279356603" sldId="2147483667"/>
          </pc:sldLayoutMkLst>
        </pc:sldLayoutChg>
        <pc:sldLayoutChg chg="add del">
          <pc:chgData name="Marco Parenzan" userId="a83bbb23f3e251dc" providerId="LiveId" clId="{0DE06901-9184-4E4D-809B-A253EE372C07}" dt="2023-06-15T21:12:23.907" v="1541" actId="18676"/>
          <pc:sldLayoutMkLst>
            <pc:docMk/>
            <pc:sldMasterMk cId="2395316996" sldId="2147483648"/>
            <pc:sldLayoutMk cId="941575212" sldId="2147483668"/>
          </pc:sldLayoutMkLst>
        </pc:sldLayoutChg>
        <pc:sldLayoutChg chg="delSp modSp add mod ord modTransition">
          <pc:chgData name="Marco Parenzan" userId="a83bbb23f3e251dc" providerId="LiveId" clId="{0DE06901-9184-4E4D-809B-A253EE372C07}" dt="2023-06-15T20:31:18.557" v="475" actId="122"/>
          <pc:sldLayoutMkLst>
            <pc:docMk/>
            <pc:sldMasterMk cId="2395316996" sldId="2147483648"/>
            <pc:sldLayoutMk cId="3898642912" sldId="2147483669"/>
          </pc:sldLayoutMkLst>
          <pc:spChg chg="mod">
            <ac:chgData name="Marco Parenzan" userId="a83bbb23f3e251dc" providerId="LiveId" clId="{0DE06901-9184-4E4D-809B-A253EE372C07}" dt="2023-06-15T20:31:18.557" v="475" actId="122"/>
            <ac:spMkLst>
              <pc:docMk/>
              <pc:sldMasterMk cId="2395316996" sldId="2147483648"/>
              <pc:sldLayoutMk cId="3898642912" sldId="2147483669"/>
              <ac:spMk id="5" creationId="{9EAECA2C-4EA2-D4F2-734E-8B2663FDA96E}"/>
            </ac:spMkLst>
          </pc:spChg>
          <pc:spChg chg="del">
            <ac:chgData name="Marco Parenzan" userId="a83bbb23f3e251dc" providerId="LiveId" clId="{0DE06901-9184-4E4D-809B-A253EE372C07}" dt="2023-06-15T20:31:13.802" v="474" actId="478"/>
            <ac:spMkLst>
              <pc:docMk/>
              <pc:sldMasterMk cId="2395316996" sldId="2147483648"/>
              <pc:sldLayoutMk cId="3898642912" sldId="2147483669"/>
              <ac:spMk id="6" creationId="{4C78251B-A4E5-2344-D3F4-239C2683595F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F35C5-8403-5147-8FDD-5AD19DE2861F}" type="datetimeFigureOut">
              <a:rPr lang="it-IT" smtClean="0"/>
              <a:t>16/06/2023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FCE85-32FA-C949-B648-57EA91B41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76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8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705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20806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8859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96365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72505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155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https://azure.microsoft.com/en-us/pricing/details/synapse-analytics/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https://learn.microsoft.com/en-us/azure/synapse-analytics/sql/data-processed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0441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 userDrawn="1"/>
        </p:nvSpPr>
        <p:spPr>
          <a:xfrm rot="5400000">
            <a:off x="10559245" y="1268231"/>
            <a:ext cx="28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2023</a:t>
            </a:r>
          </a:p>
        </p:txBody>
      </p:sp>
    </p:spTree>
    <p:extLst>
      <p:ext uri="{BB962C8B-B14F-4D97-AF65-F5344CB8AC3E}">
        <p14:creationId xmlns:p14="http://schemas.microsoft.com/office/powerpoint/2010/main" val="156906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9643239" cy="48496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9643239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1575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D20722D-C386-48A8-832E-BEFB7E163D87}"/>
              </a:ext>
            </a:extLst>
          </p:cNvPr>
          <p:cNvSpPr/>
          <p:nvPr userDrawn="1"/>
        </p:nvSpPr>
        <p:spPr>
          <a:xfrm>
            <a:off x="867163" y="2544722"/>
            <a:ext cx="2660924" cy="326192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4015E1-3C59-48D8-9F16-694625A374B3}"/>
              </a:ext>
            </a:extLst>
          </p:cNvPr>
          <p:cNvGrpSpPr/>
          <p:nvPr userDrawn="1"/>
        </p:nvGrpSpPr>
        <p:grpSpPr>
          <a:xfrm>
            <a:off x="5035189" y="1978955"/>
            <a:ext cx="1009948" cy="1009948"/>
            <a:chOff x="3328988" y="3201988"/>
            <a:chExt cx="392113" cy="392113"/>
          </a:xfrm>
        </p:grpSpPr>
        <p:sp>
          <p:nvSpPr>
            <p:cNvPr id="36" name="Oval 46">
              <a:extLst>
                <a:ext uri="{FF2B5EF4-FFF2-40B4-BE49-F238E27FC236}">
                  <a16:creationId xmlns:a16="http://schemas.microsoft.com/office/drawing/2014/main" id="{048D2759-9DB6-4951-955A-B50F27360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F51B14D2-E4FA-43E9-AC7F-5C73F9C2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D83D4F-8900-43B3-8C7A-527AA24273E3}"/>
              </a:ext>
            </a:extLst>
          </p:cNvPr>
          <p:cNvGrpSpPr/>
          <p:nvPr userDrawn="1"/>
        </p:nvGrpSpPr>
        <p:grpSpPr>
          <a:xfrm>
            <a:off x="5052977" y="4479871"/>
            <a:ext cx="1009948" cy="1005857"/>
            <a:chOff x="2809875" y="2679700"/>
            <a:chExt cx="392113" cy="390525"/>
          </a:xfrm>
        </p:grpSpPr>
        <p:sp>
          <p:nvSpPr>
            <p:cNvPr id="39" name="Oval 70">
              <a:extLst>
                <a:ext uri="{FF2B5EF4-FFF2-40B4-BE49-F238E27FC236}">
                  <a16:creationId xmlns:a16="http://schemas.microsoft.com/office/drawing/2014/main" id="{82844D25-9F70-4E6A-AE9D-D6BF2BAF4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71">
              <a:extLst>
                <a:ext uri="{FF2B5EF4-FFF2-40B4-BE49-F238E27FC236}">
                  <a16:creationId xmlns:a16="http://schemas.microsoft.com/office/drawing/2014/main" id="{D371B08C-40B0-4F03-87D5-A98B65938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62B01C-302E-7A3E-E58A-7701BEE246D5}"/>
              </a:ext>
            </a:extLst>
          </p:cNvPr>
          <p:cNvGrpSpPr/>
          <p:nvPr userDrawn="1"/>
        </p:nvGrpSpPr>
        <p:grpSpPr>
          <a:xfrm>
            <a:off x="5048888" y="3226056"/>
            <a:ext cx="1009948" cy="1013305"/>
            <a:chOff x="5048888" y="3010398"/>
            <a:chExt cx="1009948" cy="1013305"/>
          </a:xfrm>
        </p:grpSpPr>
        <p:sp>
          <p:nvSpPr>
            <p:cNvPr id="41" name="Oval 46">
              <a:extLst>
                <a:ext uri="{FF2B5EF4-FFF2-40B4-BE49-F238E27FC236}">
                  <a16:creationId xmlns:a16="http://schemas.microsoft.com/office/drawing/2014/main" id="{3186A8C4-65A2-4797-8EBF-56B0404E3D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6D0D5EA-0FC2-4816-9DD6-5026B7C3476B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44" name="Oval 113">
                <a:extLst>
                  <a:ext uri="{FF2B5EF4-FFF2-40B4-BE49-F238E27FC236}">
                    <a16:creationId xmlns:a16="http://schemas.microsoft.com/office/drawing/2014/main" id="{20D301FE-1CA5-40FC-8D32-D0F552770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14">
                <a:extLst>
                  <a:ext uri="{FF2B5EF4-FFF2-40B4-BE49-F238E27FC236}">
                    <a16:creationId xmlns:a16="http://schemas.microsoft.com/office/drawing/2014/main" id="{631AB385-759B-4A7C-9CED-7F6A2EBD6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D31A81DB-738A-45AD-B996-2339829D9BB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6941" y="17475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Myanmar Text" panose="020B0502040204020203" pitchFamily="34" charset="0"/>
                <a:ea typeface="Myanmar Text" panose="020B0502040204020203" pitchFamily="34" charset="0"/>
                <a:cs typeface="Myanmar Text" panose="020B0502040204020203" pitchFamily="34" charset="0"/>
              </a:defRPr>
            </a:lvl1pPr>
          </a:lstStyle>
          <a:p>
            <a:r>
              <a:rPr lang="en-US" dirty="0"/>
              <a:t>Personal profile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6A98F187-8B28-4BB4-94DA-1BF2E1A3E02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98646" y="2329360"/>
            <a:ext cx="3877110" cy="4310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11FA7DC9-356B-4588-9414-01D1849CBF9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298646" y="3574224"/>
            <a:ext cx="3877110" cy="4310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6C3908C-2182-4F4B-83D0-398CD98089D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298646" y="4921834"/>
            <a:ext cx="3877110" cy="4310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0164C68-E787-4C76-AAE7-5FC22C910C5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57250" y="5153025"/>
            <a:ext cx="2670175" cy="6540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4098" name="Picture 2" descr="Brand @ Sessionize">
            <a:extLst>
              <a:ext uri="{FF2B5EF4-FFF2-40B4-BE49-F238E27FC236}">
                <a16:creationId xmlns:a16="http://schemas.microsoft.com/office/drawing/2014/main" id="{9BA641DD-3061-6F6E-DE8C-88C2EDDC8C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88" y="5726238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241BCF8-9F8B-5579-A709-4352B432063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298646" y="6053934"/>
            <a:ext cx="3877110" cy="4310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4112776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7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6447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 userDrawn="1"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224" y="4457076"/>
            <a:ext cx="2316591" cy="9064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05" y="4464934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055" y="4631577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646" y="3397129"/>
            <a:ext cx="2916441" cy="1006830"/>
          </a:xfrm>
          <a:prstGeom prst="rect">
            <a:avLst/>
          </a:prstGeom>
        </p:spPr>
      </p:pic>
      <p:pic>
        <p:nvPicPr>
          <p:cNvPr id="11" name="Immagine 10" descr="Immagine che contiene Carattere, Elementi grafici, grafica, logo&#10;&#10;Descrizione generata automaticamente">
            <a:extLst>
              <a:ext uri="{FF2B5EF4-FFF2-40B4-BE49-F238E27FC236}">
                <a16:creationId xmlns:a16="http://schemas.microsoft.com/office/drawing/2014/main" id="{DDBD1F2F-C4A7-7A1C-8691-556BED9B7E3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371" y="3469209"/>
            <a:ext cx="2743200" cy="500062"/>
          </a:xfrm>
          <a:prstGeom prst="rect">
            <a:avLst/>
          </a:prstGeom>
        </p:spPr>
      </p:pic>
      <p:pic>
        <p:nvPicPr>
          <p:cNvPr id="13" name="Immagine 12" descr="Immagine che contiene testo, Carattere, bianco, Elementi grafici&#10;&#10;Descrizione generata automaticamente">
            <a:extLst>
              <a:ext uri="{FF2B5EF4-FFF2-40B4-BE49-F238E27FC236}">
                <a16:creationId xmlns:a16="http://schemas.microsoft.com/office/drawing/2014/main" id="{94DE8BBA-F234-00AD-3E2B-AE1ADEDAC7FA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071" y="2132706"/>
            <a:ext cx="2332839" cy="151319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522" y="2132706"/>
            <a:ext cx="1095237" cy="109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79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rgbClr val="324147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8932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327381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solidFill>
                  <a:srgbClr val="324147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8642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89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EC722-747C-58CA-3C9F-07C3CDCF8B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2" b="4809"/>
          <a:stretch/>
        </p:blipFill>
        <p:spPr>
          <a:xfrm>
            <a:off x="8480240" y="4437113"/>
            <a:ext cx="3711760" cy="2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7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alphaModFix amt="1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61" r:id="rId6"/>
    <p:sldLayoutId id="2147483669" r:id="rId7"/>
    <p:sldLayoutId id="2147483663" r:id="rId8"/>
    <p:sldLayoutId id="2147483664" r:id="rId9"/>
    <p:sldLayoutId id="2147483668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A3D8709-88CD-D848-A370-A96F8E50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 sz="5400" dirty="0">
                <a:latin typeface="Segoe Pro Display" panose="020B0502040504020203" pitchFamily="34" charset="0"/>
              </a:rPr>
              <a:t>Azure Synapse Analytics </a:t>
            </a:r>
            <a:br>
              <a:rPr lang="it-IT" sz="5400" dirty="0">
                <a:latin typeface="Segoe Pro Display" panose="020B0502040504020203" pitchFamily="34" charset="0"/>
              </a:rPr>
            </a:br>
            <a:r>
              <a:rPr lang="it-IT" sz="5400" dirty="0">
                <a:latin typeface="Segoe Pro Display" panose="020B0502040504020203" pitchFamily="34" charset="0"/>
              </a:rPr>
              <a:t>for IoT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1CB1058-9CD1-E448-887D-B6ECC596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Marco Parenzan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marco.parenzan@1nn0va.it</a:t>
            </a:r>
          </a:p>
        </p:txBody>
      </p:sp>
    </p:spTree>
    <p:extLst>
      <p:ext uri="{BB962C8B-B14F-4D97-AF65-F5344CB8AC3E}">
        <p14:creationId xmlns:p14="http://schemas.microsoft.com/office/powerpoint/2010/main" val="2148739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EE2A-8EB6-4993-B1F5-D5603FE3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Management vs. Monitoring di Asset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B3190-72C4-4FD5-B938-45B8005D1B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Management</a:t>
            </a:r>
          </a:p>
          <a:p>
            <a:r>
              <a:rPr lang="en-US" dirty="0" err="1"/>
              <a:t>Livello</a:t>
            </a:r>
            <a:r>
              <a:rPr lang="en-US" dirty="0"/>
              <a:t> </a:t>
            </a:r>
            <a:r>
              <a:rPr lang="en-US" dirty="0" err="1"/>
              <a:t>ancora</a:t>
            </a:r>
            <a:r>
              <a:rPr lang="en-US" dirty="0"/>
              <a:t> </a:t>
            </a:r>
            <a:r>
              <a:rPr lang="en-US" dirty="0" err="1"/>
              <a:t>superiore</a:t>
            </a:r>
            <a:endParaRPr lang="en-US" dirty="0"/>
          </a:p>
          <a:p>
            <a:r>
              <a:rPr lang="en-US" dirty="0" err="1"/>
              <a:t>Gestione</a:t>
            </a:r>
            <a:r>
              <a:rPr lang="en-US" dirty="0"/>
              <a:t> </a:t>
            </a:r>
            <a:r>
              <a:rPr lang="en-US" dirty="0" err="1"/>
              <a:t>dell’asset</a:t>
            </a:r>
            <a:endParaRPr lang="en-US" dirty="0"/>
          </a:p>
          <a:p>
            <a:pPr lvl="1"/>
            <a:r>
              <a:rPr lang="en-US" dirty="0" err="1"/>
              <a:t>Manutenzioni</a:t>
            </a:r>
            <a:endParaRPr lang="en-US" dirty="0"/>
          </a:p>
          <a:p>
            <a:pPr lvl="1"/>
            <a:r>
              <a:rPr lang="en-US" dirty="0" err="1"/>
              <a:t>Ricambi</a:t>
            </a:r>
            <a:endParaRPr lang="en-US" dirty="0"/>
          </a:p>
          <a:p>
            <a:pPr lvl="1"/>
            <a:r>
              <a:rPr lang="en-US" dirty="0"/>
              <a:t>Budget</a:t>
            </a:r>
          </a:p>
          <a:p>
            <a:pPr lvl="1"/>
            <a:r>
              <a:rPr lang="en-US" dirty="0"/>
              <a:t>Ticketing</a:t>
            </a:r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ADE46-D7E0-4E9E-9EEF-DADC4B3F48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Monitoring</a:t>
            </a:r>
          </a:p>
          <a:p>
            <a:r>
              <a:rPr lang="en-US" err="1"/>
              <a:t>Raccolgo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segnali</a:t>
            </a:r>
            <a:r>
              <a:rPr lang="en-US"/>
              <a:t> </a:t>
            </a:r>
            <a:r>
              <a:rPr lang="en-US" err="1"/>
              <a:t>dell’asset</a:t>
            </a:r>
            <a:r>
              <a:rPr lang="en-US"/>
              <a:t> e li </a:t>
            </a:r>
            <a:r>
              <a:rPr lang="en-US" err="1"/>
              <a:t>metto</a:t>
            </a:r>
            <a:r>
              <a:rPr lang="en-US"/>
              <a:t> a </a:t>
            </a:r>
            <a:r>
              <a:rPr lang="en-US" err="1"/>
              <a:t>disposizione</a:t>
            </a:r>
            <a:r>
              <a:rPr lang="en-US"/>
              <a:t> per successive </a:t>
            </a:r>
            <a:r>
              <a:rPr lang="en-US" err="1"/>
              <a:t>analisi</a:t>
            </a:r>
            <a:endParaRPr lang="en-US"/>
          </a:p>
          <a:p>
            <a:r>
              <a:rPr lang="en-US"/>
              <a:t>A </a:t>
            </a:r>
            <a:r>
              <a:rPr lang="en-US" err="1"/>
              <a:t>parità</a:t>
            </a:r>
            <a:r>
              <a:rPr lang="en-US"/>
              <a:t> di </a:t>
            </a:r>
            <a:r>
              <a:rPr lang="en-US" err="1"/>
              <a:t>identiche</a:t>
            </a:r>
            <a:r>
              <a:rPr lang="en-US"/>
              <a:t> </a:t>
            </a:r>
            <a:r>
              <a:rPr lang="en-US" err="1"/>
              <a:t>parametri</a:t>
            </a:r>
            <a:r>
              <a:rPr lang="en-US"/>
              <a:t> di </a:t>
            </a:r>
            <a:r>
              <a:rPr lang="en-US" err="1"/>
              <a:t>processo</a:t>
            </a:r>
            <a:r>
              <a:rPr lang="en-US"/>
              <a:t> due asset </a:t>
            </a:r>
            <a:r>
              <a:rPr lang="en-US" err="1"/>
              <a:t>diversi</a:t>
            </a:r>
            <a:r>
              <a:rPr lang="en-US"/>
              <a:t> </a:t>
            </a:r>
            <a:r>
              <a:rPr lang="en-US" err="1"/>
              <a:t>possono</a:t>
            </a:r>
            <a:r>
              <a:rPr lang="en-US"/>
              <a:t> dare </a:t>
            </a:r>
            <a:r>
              <a:rPr lang="en-US" err="1"/>
              <a:t>diversi</a:t>
            </a:r>
            <a:r>
              <a:rPr lang="en-US"/>
              <a:t> </a:t>
            </a:r>
            <a:r>
              <a:rPr lang="en-US" err="1"/>
              <a:t>valori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segnali</a:t>
            </a:r>
            <a:r>
              <a:rPr lang="en-US"/>
              <a:t> (es </a:t>
            </a:r>
            <a:r>
              <a:rPr lang="en-US" err="1"/>
              <a:t>consumo</a:t>
            </a:r>
            <a:r>
              <a:rPr lang="en-US"/>
              <a:t>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52502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BF17-5DFD-41D9-AD8A-62F9C9481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Production Monitoring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A27AD-FF4D-431A-A07A-81DFD681B2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Produzione</a:t>
            </a:r>
            <a:r>
              <a:rPr lang="en-US"/>
              <a:t>=</a:t>
            </a:r>
            <a:r>
              <a:rPr lang="en-US" err="1"/>
              <a:t>Risultato</a:t>
            </a:r>
            <a:r>
              <a:rPr lang="en-US"/>
              <a:t> di uno o </a:t>
            </a:r>
            <a:r>
              <a:rPr lang="en-US" err="1"/>
              <a:t>più</a:t>
            </a:r>
            <a:r>
              <a:rPr lang="en-US"/>
              <a:t> </a:t>
            </a:r>
            <a:r>
              <a:rPr lang="en-US" err="1"/>
              <a:t>Processi</a:t>
            </a:r>
            <a:r>
              <a:rPr lang="en-US"/>
              <a:t>.</a:t>
            </a:r>
          </a:p>
          <a:p>
            <a:r>
              <a:rPr lang="en-US" err="1"/>
              <a:t>Pezzi</a:t>
            </a:r>
            <a:r>
              <a:rPr lang="en-US"/>
              <a:t> </a:t>
            </a:r>
            <a:r>
              <a:rPr lang="en-US" err="1"/>
              <a:t>Prodotti</a:t>
            </a:r>
            <a:r>
              <a:rPr lang="en-US"/>
              <a:t> vs. </a:t>
            </a:r>
            <a:r>
              <a:rPr lang="en-US" err="1"/>
              <a:t>Pezzi</a:t>
            </a:r>
            <a:r>
              <a:rPr lang="en-US"/>
              <a:t> </a:t>
            </a:r>
            <a:r>
              <a:rPr lang="en-US" err="1"/>
              <a:t>Totali</a:t>
            </a:r>
            <a:endParaRPr lang="en-US"/>
          </a:p>
          <a:p>
            <a:r>
              <a:rPr lang="en-US" err="1"/>
              <a:t>Pezzi</a:t>
            </a:r>
            <a:r>
              <a:rPr lang="en-US"/>
              <a:t> </a:t>
            </a:r>
            <a:r>
              <a:rPr lang="en-US" err="1"/>
              <a:t>Buoni</a:t>
            </a:r>
            <a:r>
              <a:rPr lang="en-US"/>
              <a:t> vs </a:t>
            </a:r>
            <a:r>
              <a:rPr lang="en-US" err="1"/>
              <a:t>Pezzi</a:t>
            </a:r>
            <a:r>
              <a:rPr lang="en-US"/>
              <a:t> </a:t>
            </a:r>
            <a:r>
              <a:rPr lang="en-US" err="1"/>
              <a:t>Totali</a:t>
            </a:r>
            <a:r>
              <a:rPr lang="en-US"/>
              <a:t> </a:t>
            </a:r>
            <a:r>
              <a:rPr lang="en-US" err="1"/>
              <a:t>sia</a:t>
            </a:r>
            <a:r>
              <a:rPr lang="en-US"/>
              <a:t> alto</a:t>
            </a:r>
          </a:p>
          <a:p>
            <a:pPr lvl="1"/>
            <a:r>
              <a:rPr lang="en-US" err="1"/>
              <a:t>Scarti</a:t>
            </a:r>
            <a:endParaRPr lang="en-US"/>
          </a:p>
          <a:p>
            <a:r>
              <a:rPr lang="en-US" err="1"/>
              <a:t>Macchina</a:t>
            </a:r>
            <a:r>
              <a:rPr lang="en-US"/>
              <a:t> </a:t>
            </a:r>
            <a:r>
              <a:rPr lang="en-US" err="1"/>
              <a:t>Disponibili</a:t>
            </a:r>
            <a:endParaRPr lang="en-US"/>
          </a:p>
          <a:p>
            <a:pPr lvl="2"/>
            <a:r>
              <a:rPr lang="it-IT"/>
              <a:t>OEE…</a:t>
            </a:r>
          </a:p>
          <a:p>
            <a:pPr lvl="2"/>
            <a:r>
              <a:rPr lang="it-IT"/>
              <a:t>Pezzi prodotti</a:t>
            </a:r>
          </a:p>
          <a:p>
            <a:pPr lvl="2"/>
            <a:r>
              <a:rPr lang="it-IT"/>
              <a:t>Pezzi Scarti (</a:t>
            </a:r>
            <a:r>
              <a:rPr lang="it-IT" err="1"/>
              <a:t>Rejects</a:t>
            </a:r>
            <a:r>
              <a:rPr lang="it-IT"/>
              <a:t>)</a:t>
            </a:r>
          </a:p>
          <a:p>
            <a:pPr lvl="2"/>
            <a:r>
              <a:rPr lang="it-IT"/>
              <a:t>Fermi macchina (</a:t>
            </a:r>
            <a:r>
              <a:rPr lang="it-IT" err="1"/>
              <a:t>Downtime</a:t>
            </a:r>
            <a:r>
              <a:rPr lang="it-IT"/>
              <a:t>)</a:t>
            </a:r>
          </a:p>
          <a:p>
            <a:pPr lvl="2"/>
            <a:r>
              <a:rPr lang="it-IT" err="1"/>
              <a:t>Unplanned</a:t>
            </a:r>
            <a:r>
              <a:rPr lang="it-IT"/>
              <a:t> </a:t>
            </a:r>
            <a:r>
              <a:rPr lang="it-IT" err="1"/>
              <a:t>downtime</a:t>
            </a:r>
            <a:endParaRPr lang="it-IT"/>
          </a:p>
          <a:p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7D67B7-66B3-47F1-B625-01670802BF4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err="1"/>
              <a:t>OEE</a:t>
            </a:r>
            <a:r>
              <a:rPr lang="en-US" err="1">
                <a:sym typeface="Wingdings" panose="05000000000000000000" pitchFamily="2" charset="2"/>
              </a:rPr>
              <a:t>Production</a:t>
            </a:r>
            <a:r>
              <a:rPr lang="en-US">
                <a:sym typeface="Wingdings" panose="05000000000000000000" pitchFamily="2" charset="2"/>
              </a:rPr>
              <a:t> Monitoring</a:t>
            </a:r>
          </a:p>
          <a:p>
            <a:r>
              <a:rPr lang="en-US">
                <a:sym typeface="Wingdings" panose="05000000000000000000" pitchFamily="2" charset="2"/>
              </a:rPr>
              <a:t>	</a:t>
            </a:r>
            <a:r>
              <a:rPr lang="en-US" err="1">
                <a:sym typeface="Wingdings" panose="05000000000000000000" pitchFamily="2" charset="2"/>
              </a:rPr>
              <a:t>Produttività</a:t>
            </a:r>
            <a:r>
              <a:rPr lang="en-US">
                <a:sym typeface="Wingdings" panose="05000000000000000000" pitchFamily="2" charset="2"/>
              </a:rPr>
              <a:t> x</a:t>
            </a:r>
          </a:p>
          <a:p>
            <a:pPr lvl="2"/>
            <a:r>
              <a:rPr lang="en-US" err="1">
                <a:sym typeface="Wingdings" panose="05000000000000000000" pitchFamily="2" charset="2"/>
              </a:rPr>
              <a:t>Qualità</a:t>
            </a:r>
            <a:r>
              <a:rPr lang="en-US">
                <a:sym typeface="Wingdings" panose="05000000000000000000" pitchFamily="2" charset="2"/>
              </a:rPr>
              <a:t> x</a:t>
            </a:r>
          </a:p>
          <a:p>
            <a:pPr lvl="2"/>
            <a:r>
              <a:rPr lang="en-US" err="1">
                <a:sym typeface="Wingdings" panose="05000000000000000000" pitchFamily="2" charset="2"/>
              </a:rPr>
              <a:t>Disponibilità</a:t>
            </a:r>
            <a:endParaRPr lang="en-US">
              <a:sym typeface="Wingdings" panose="05000000000000000000" pitchFamily="2" charset="2"/>
            </a:endParaRPr>
          </a:p>
          <a:p>
            <a:pPr lvl="2"/>
            <a:endParaRPr lang="en-US">
              <a:sym typeface="Wingdings" panose="05000000000000000000" pitchFamily="2" charset="2"/>
            </a:endParaRPr>
          </a:p>
          <a:p>
            <a:pPr lvl="2"/>
            <a:r>
              <a:rPr lang="en-US">
                <a:sym typeface="Wingdings" panose="05000000000000000000" pitchFamily="2" charset="2"/>
              </a:rPr>
              <a:t>NON DIPENDE SOLO DALLA MACCHINA (ma </a:t>
            </a:r>
            <a:r>
              <a:rPr lang="en-US" err="1">
                <a:sym typeface="Wingdings" panose="05000000000000000000" pitchFamily="2" charset="2"/>
              </a:rPr>
              <a:t>c’è</a:t>
            </a:r>
            <a:r>
              <a:rPr lang="en-US">
                <a:sym typeface="Wingdings" panose="05000000000000000000" pitchFamily="2" charset="2"/>
              </a:rPr>
              <a:t> il punto di vista </a:t>
            </a:r>
            <a:r>
              <a:rPr lang="en-US" err="1">
                <a:sym typeface="Wingdings" panose="05000000000000000000" pitchFamily="2" charset="2"/>
              </a:rPr>
              <a:t>della</a:t>
            </a:r>
            <a:r>
              <a:rPr lang="en-US">
                <a:sym typeface="Wingdings" panose="05000000000000000000" pitchFamily="2" charset="2"/>
              </a:rPr>
              <a:t> </a:t>
            </a:r>
            <a:r>
              <a:rPr lang="en-US" err="1">
                <a:sym typeface="Wingdings" panose="05000000000000000000" pitchFamily="2" charset="2"/>
              </a:rPr>
              <a:t>macchina</a:t>
            </a:r>
            <a:r>
              <a:rPr lang="en-US">
                <a:sym typeface="Wingdings" panose="05000000000000000000" pitchFamily="2" charset="2"/>
              </a:rPr>
              <a:t>)</a:t>
            </a:r>
          </a:p>
          <a:p>
            <a:pPr lvl="2"/>
            <a:r>
              <a:rPr lang="en-US">
                <a:sym typeface="Wingdings" panose="05000000000000000000" pitchFamily="2" charset="2"/>
              </a:rPr>
              <a:t>Ma </a:t>
            </a:r>
            <a:r>
              <a:rPr lang="en-US" err="1">
                <a:sym typeface="Wingdings" panose="05000000000000000000" pitchFamily="2" charset="2"/>
              </a:rPr>
              <a:t>materia</a:t>
            </a:r>
            <a:r>
              <a:rPr lang="en-US">
                <a:sym typeface="Wingdings" panose="05000000000000000000" pitchFamily="2" charset="2"/>
              </a:rPr>
              <a:t> prima e </a:t>
            </a:r>
            <a:r>
              <a:rPr lang="en-US" err="1">
                <a:sym typeface="Wingdings" panose="05000000000000000000" pitchFamily="2" charset="2"/>
              </a:rPr>
              <a:t>operatori</a:t>
            </a:r>
            <a:r>
              <a:rPr lang="en-US">
                <a:sym typeface="Wingdings" panose="05000000000000000000" pitchFamily="2" charset="2"/>
              </a:rPr>
              <a:t> non </a:t>
            </a:r>
            <a:r>
              <a:rPr lang="en-US" err="1">
                <a:sym typeface="Wingdings" panose="05000000000000000000" pitchFamily="2" charset="2"/>
              </a:rPr>
              <a:t>c’entrano</a:t>
            </a:r>
            <a:r>
              <a:rPr lang="en-US">
                <a:sym typeface="Wingdings" panose="05000000000000000000" pitchFamily="2" charset="2"/>
              </a:rPr>
              <a:t> con la </a:t>
            </a:r>
            <a:r>
              <a:rPr lang="en-US" err="1">
                <a:sym typeface="Wingdings" panose="05000000000000000000" pitchFamily="2" charset="2"/>
              </a:rPr>
              <a:t>macchina</a:t>
            </a:r>
            <a:endParaRPr lang="it-IT">
              <a:sym typeface="Wingdings" panose="05000000000000000000" pitchFamily="2" charset="2"/>
            </a:endParaRPr>
          </a:p>
          <a:p>
            <a:pPr lvl="2"/>
            <a:endParaRPr lang="it-IT">
              <a:sym typeface="Wingdings" panose="05000000000000000000" pitchFamily="2" charset="2"/>
            </a:endParaRPr>
          </a:p>
          <a:p>
            <a:pPr lvl="2"/>
            <a:endParaRPr lang="en-US">
              <a:sym typeface="Wingdings" panose="05000000000000000000" pitchFamily="2" charset="2"/>
            </a:endParaRPr>
          </a:p>
          <a:p>
            <a:pPr lvl="2"/>
            <a:endParaRPr lang="it-IT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761997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25BD-E1BB-44E9-A11F-5964AB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Hot vs Sampling</a:t>
            </a:r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2C6B4-6CC7-4EFF-926E-9095F36FE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/>
              <a:t>L’informazione</a:t>
            </a:r>
            <a:r>
              <a:rPr lang="en-US"/>
              <a:t> </a:t>
            </a:r>
            <a:r>
              <a:rPr lang="en-US" err="1"/>
              <a:t>principale</a:t>
            </a:r>
            <a:r>
              <a:rPr lang="en-US"/>
              <a:t> è </a:t>
            </a:r>
            <a:r>
              <a:rPr lang="en-US" err="1"/>
              <a:t>che</a:t>
            </a:r>
            <a:r>
              <a:rPr lang="en-US"/>
              <a:t> </a:t>
            </a:r>
            <a:r>
              <a:rPr lang="en-US" err="1"/>
              <a:t>Acquisizione</a:t>
            </a:r>
            <a:r>
              <a:rPr lang="en-US"/>
              <a:t>/Sampling e </a:t>
            </a:r>
            <a:r>
              <a:rPr lang="en-US" err="1"/>
              <a:t>invio</a:t>
            </a:r>
            <a:r>
              <a:rPr lang="en-US"/>
              <a:t> </a:t>
            </a:r>
            <a:r>
              <a:rPr lang="en-US" err="1"/>
              <a:t>dei</a:t>
            </a:r>
            <a:r>
              <a:rPr lang="en-US"/>
              <a:t> </a:t>
            </a:r>
            <a:r>
              <a:rPr lang="en-US" err="1"/>
              <a:t>dati</a:t>
            </a:r>
            <a:r>
              <a:rPr lang="en-US"/>
              <a:t> verso </a:t>
            </a:r>
            <a:r>
              <a:rPr lang="en-US" err="1"/>
              <a:t>l’OEM</a:t>
            </a:r>
            <a:r>
              <a:rPr lang="en-US"/>
              <a:t> </a:t>
            </a:r>
            <a:r>
              <a:rPr lang="en-US" err="1"/>
              <a:t>sono</a:t>
            </a:r>
            <a:r>
              <a:rPr lang="en-US"/>
              <a:t> due </a:t>
            </a:r>
            <a:r>
              <a:rPr lang="en-US" err="1"/>
              <a:t>informazioni</a:t>
            </a:r>
            <a:r>
              <a:rPr lang="en-US"/>
              <a:t> </a:t>
            </a:r>
            <a:r>
              <a:rPr lang="en-US" err="1"/>
              <a:t>completamente</a:t>
            </a:r>
            <a:r>
              <a:rPr lang="en-US"/>
              <a:t> separate.</a:t>
            </a:r>
          </a:p>
          <a:p>
            <a:r>
              <a:rPr lang="it-IT"/>
              <a:t>Il fatto che leggo un segnale con un sampling di 1HZ, o 30Hz o 10KHz non significa che questo dato sia «hot».</a:t>
            </a:r>
          </a:p>
          <a:p>
            <a:r>
              <a:rPr lang="it-IT"/>
              <a:t>Qualunque sia la frequenza di campionamento, la frequenza con cui inviare i dati all’OEM è diversa.</a:t>
            </a:r>
          </a:p>
          <a:p>
            <a:r>
              <a:rPr lang="it-IT"/>
              <a:t>Quindi io posso mandare un segnale a 30Hz anche ogni due minuti all’OEM via NRT.</a:t>
            </a:r>
          </a:p>
        </p:txBody>
      </p:sp>
    </p:spTree>
    <p:extLst>
      <p:ext uri="{BB962C8B-B14F-4D97-AF65-F5344CB8AC3E}">
        <p14:creationId xmlns:p14="http://schemas.microsoft.com/office/powerpoint/2010/main" val="2068266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7137B-A11C-49AF-A344-973287051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Flussi</a:t>
            </a:r>
            <a:r>
              <a:rPr lang="en-US"/>
              <a:t> </a:t>
            </a:r>
            <a:r>
              <a:rPr lang="en-US" err="1"/>
              <a:t>dati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FEB33-83E1-4DC8-BBB2-FB073858B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Cosa </a:t>
            </a:r>
            <a:r>
              <a:rPr lang="en-US" dirty="0" err="1"/>
              <a:t>significa</a:t>
            </a:r>
            <a:r>
              <a:rPr lang="en-US" dirty="0"/>
              <a:t> Hot//NRT//Warm?</a:t>
            </a:r>
          </a:p>
          <a:p>
            <a:r>
              <a:rPr lang="en-US" dirty="0"/>
              <a:t>Hot=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devono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visualizzati</a:t>
            </a:r>
            <a:r>
              <a:rPr lang="en-US" dirty="0"/>
              <a:t>/</a:t>
            </a:r>
            <a:r>
              <a:rPr lang="en-US" dirty="0" err="1"/>
              <a:t>Usufruiti</a:t>
            </a:r>
            <a:r>
              <a:rPr lang="en-US" dirty="0"/>
              <a:t> “senza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sia</a:t>
            </a:r>
            <a:r>
              <a:rPr lang="en-US" dirty="0"/>
              <a:t> </a:t>
            </a:r>
            <a:r>
              <a:rPr lang="en-US" dirty="0" err="1"/>
              <a:t>passato</a:t>
            </a:r>
            <a:r>
              <a:rPr lang="en-US" dirty="0"/>
              <a:t> </a:t>
            </a:r>
            <a:r>
              <a:rPr lang="en-US" dirty="0" err="1"/>
              <a:t>troppo</a:t>
            </a:r>
            <a:r>
              <a:rPr lang="en-US" dirty="0"/>
              <a:t> tempo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quando</a:t>
            </a:r>
            <a:r>
              <a:rPr lang="en-US" dirty="0"/>
              <a:t> è </a:t>
            </a:r>
            <a:r>
              <a:rPr lang="en-US" dirty="0" err="1"/>
              <a:t>successo</a:t>
            </a:r>
            <a:r>
              <a:rPr lang="en-US" dirty="0"/>
              <a:t> e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informato</a:t>
            </a:r>
            <a:r>
              <a:rPr lang="en-US" dirty="0"/>
              <a:t>” </a:t>
            </a:r>
          </a:p>
          <a:p>
            <a:pPr lvl="1"/>
            <a:r>
              <a:rPr lang="en-US" dirty="0"/>
              <a:t>Hot e NRT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percepiti</a:t>
            </a:r>
            <a:r>
              <a:rPr lang="en-US" dirty="0"/>
              <a:t> come </a:t>
            </a:r>
            <a:r>
              <a:rPr lang="en-US" dirty="0" err="1"/>
              <a:t>equivalenti</a:t>
            </a:r>
            <a:endParaRPr lang="en-US" dirty="0"/>
          </a:p>
          <a:p>
            <a:r>
              <a:rPr lang="en-US" dirty="0"/>
              <a:t>Warm=</a:t>
            </a:r>
            <a:r>
              <a:rPr lang="en-US" dirty="0" err="1"/>
              <a:t>Dati</a:t>
            </a:r>
            <a:r>
              <a:rPr lang="en-US" dirty="0"/>
              <a:t> la cui </a:t>
            </a:r>
            <a:r>
              <a:rPr lang="en-US" dirty="0" err="1"/>
              <a:t>velocità</a:t>
            </a:r>
            <a:r>
              <a:rPr lang="en-US" dirty="0"/>
              <a:t> di </a:t>
            </a:r>
            <a:r>
              <a:rPr lang="en-US" dirty="0" err="1"/>
              <a:t>fruizione</a:t>
            </a:r>
            <a:r>
              <a:rPr lang="en-US" dirty="0"/>
              <a:t> non è </a:t>
            </a:r>
            <a:r>
              <a:rPr lang="en-US" dirty="0" err="1"/>
              <a:t>importante</a:t>
            </a:r>
            <a:endParaRPr lang="en-US" dirty="0"/>
          </a:p>
          <a:p>
            <a:pPr lvl="1"/>
            <a:r>
              <a:rPr lang="en-US" dirty="0"/>
              <a:t>I </a:t>
            </a:r>
            <a:r>
              <a:rPr lang="en-US" dirty="0" err="1"/>
              <a:t>dati</a:t>
            </a:r>
            <a:r>
              <a:rPr lang="en-US" dirty="0"/>
              <a:t> di performance </a:t>
            </a:r>
            <a:r>
              <a:rPr lang="en-US" dirty="0" err="1"/>
              <a:t>sono</a:t>
            </a:r>
            <a:r>
              <a:rPr lang="en-US" dirty="0"/>
              <a:t> Warm</a:t>
            </a:r>
          </a:p>
          <a:p>
            <a:pPr lvl="1"/>
            <a:r>
              <a:rPr lang="en-US" dirty="0" err="1"/>
              <a:t>Quindi</a:t>
            </a:r>
            <a:r>
              <a:rPr lang="en-US" dirty="0"/>
              <a:t> file NRT in upstream verso cloud </a:t>
            </a:r>
            <a:r>
              <a:rPr lang="en-US" dirty="0" err="1"/>
              <a:t>sono</a:t>
            </a:r>
            <a:r>
              <a:rPr lang="en-US" dirty="0"/>
              <a:t> in </a:t>
            </a:r>
            <a:r>
              <a:rPr lang="en-US" dirty="0" err="1"/>
              <a:t>realtà</a:t>
            </a:r>
            <a:r>
              <a:rPr lang="en-US" dirty="0"/>
              <a:t> Warm</a:t>
            </a:r>
          </a:p>
          <a:p>
            <a:r>
              <a:rPr lang="en-US" dirty="0"/>
              <a:t>COLD=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l’invio</a:t>
            </a:r>
            <a:r>
              <a:rPr lang="en-US" dirty="0"/>
              <a:t> dei </a:t>
            </a:r>
            <a:r>
              <a:rPr lang="en-US" dirty="0" err="1"/>
              <a:t>dati</a:t>
            </a:r>
            <a:r>
              <a:rPr lang="en-US" dirty="0"/>
              <a:t> è </a:t>
            </a:r>
            <a:r>
              <a:rPr lang="en-US" dirty="0" err="1"/>
              <a:t>indipendente</a:t>
            </a:r>
            <a:r>
              <a:rPr lang="en-US" dirty="0"/>
              <a:t> </a:t>
            </a:r>
            <a:r>
              <a:rPr lang="en-US" dirty="0" err="1"/>
              <a:t>dagli</a:t>
            </a:r>
            <a:r>
              <a:rPr lang="en-US" dirty="0"/>
              <a:t> </a:t>
            </a:r>
            <a:r>
              <a:rPr lang="en-US" dirty="0" err="1"/>
              <a:t>eventi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li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generati</a:t>
            </a:r>
            <a:r>
              <a:rPr lang="en-US" dirty="0"/>
              <a:t> (</a:t>
            </a:r>
            <a:r>
              <a:rPr lang="en-US" dirty="0" err="1"/>
              <a:t>schedulazione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Questi</a:t>
            </a:r>
            <a:r>
              <a:rPr lang="en-US" dirty="0"/>
              <a:t>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tipicamente</a:t>
            </a:r>
            <a:r>
              <a:rPr lang="en-US" dirty="0"/>
              <a:t> </a:t>
            </a:r>
            <a:r>
              <a:rPr lang="en-US" dirty="0" err="1"/>
              <a:t>vengono</a:t>
            </a:r>
            <a:r>
              <a:rPr lang="en-US" dirty="0"/>
              <a:t> da </a:t>
            </a:r>
            <a:r>
              <a:rPr lang="en-US" dirty="0" err="1"/>
              <a:t>altri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(MES, ERP, CRM)</a:t>
            </a:r>
          </a:p>
          <a:p>
            <a:endParaRPr lang="en-US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8404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1A1C00E-D59F-A6CE-34CF-FF71223E6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it-IT" dirty="0"/>
              <a:t>Che cosa sono i dati delle serie temporali?
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it-IT" dirty="0"/>
              <a:t>Che cos'è un database Time Series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C3E1CFAB-0B49-6127-FB84-B32ACA126026}"/>
              </a:ext>
            </a:extLst>
          </p:cNvPr>
          <p:cNvSpPr txBox="1">
            <a:spLocks/>
          </p:cNvSpPr>
          <p:nvPr/>
        </p:nvSpPr>
        <p:spPr>
          <a:xfrm>
            <a:off x="742183" y="708194"/>
            <a:ext cx="9537598" cy="720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endParaRPr lang="it-IT" sz="4000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74EEBDD-F2CF-6C4A-4F1C-9AF3C0C4C23C}"/>
              </a:ext>
            </a:extLst>
          </p:cNvPr>
          <p:cNvSpPr txBox="1"/>
          <p:nvPr/>
        </p:nvSpPr>
        <p:spPr>
          <a:xfrm>
            <a:off x="1473583" y="2393252"/>
            <a:ext cx="8540803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spinnaker"/>
              </a:rPr>
              <a:t>“</a:t>
            </a:r>
            <a:r>
              <a:rPr lang="it-IT" sz="2400" i="1" dirty="0">
                <a:latin typeface="spinnaker"/>
              </a:rPr>
              <a:t>I dati di serie temporali (o dati con timestamp) sono una raccolta di osservazioni per un singolo oggetto (entità) a diversi intervalli di tempo</a:t>
            </a:r>
            <a:r>
              <a:rPr lang="en-US" sz="2400" i="1" dirty="0">
                <a:latin typeface="spinnaker"/>
              </a:rPr>
              <a:t>.”</a:t>
            </a:r>
            <a:endParaRPr lang="sl-SI" sz="2400" i="1" dirty="0">
              <a:latin typeface="spinnaker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7E7A9B-35AD-8CCF-50B8-DA1EDB02F627}"/>
              </a:ext>
            </a:extLst>
          </p:cNvPr>
          <p:cNvSpPr txBox="1"/>
          <p:nvPr/>
        </p:nvSpPr>
        <p:spPr>
          <a:xfrm>
            <a:off x="1473583" y="4334055"/>
            <a:ext cx="854080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spinnaker"/>
              </a:rPr>
              <a:t>“</a:t>
            </a:r>
            <a:r>
              <a:rPr lang="it-IT" sz="2400" i="1" dirty="0">
                <a:latin typeface="spinnaker"/>
              </a:rPr>
              <a:t>Un database Time Series (TSDB) è un database ottimizzato per i dati di serie temporali e per misurare le modifiche nel tempo</a:t>
            </a:r>
            <a:r>
              <a:rPr lang="en-US" sz="2400" i="1" dirty="0">
                <a:latin typeface="spinnaker"/>
              </a:rPr>
              <a:t>.”</a:t>
            </a:r>
            <a:endParaRPr lang="sl-SI" sz="2400" i="1" dirty="0">
              <a:latin typeface="spinnaker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85D74B-9771-5CF7-097B-EE7C4F3B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Definitions</a:t>
            </a:r>
          </a:p>
        </p:txBody>
      </p:sp>
      <p:pic>
        <p:nvPicPr>
          <p:cNvPr id="13" name="Picture 2" descr="Graph showing example of regular vs. irregular time series data">
            <a:extLst>
              <a:ext uri="{FF2B5EF4-FFF2-40B4-BE49-F238E27FC236}">
                <a16:creationId xmlns:a16="http://schemas.microsoft.com/office/drawing/2014/main" id="{9396006C-282C-BA9B-BD17-A4F2C8330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1100" y="5298703"/>
            <a:ext cx="3222407" cy="144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2325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C3E1CFAB-0B49-6127-FB84-B32ACA126026}"/>
              </a:ext>
            </a:extLst>
          </p:cNvPr>
          <p:cNvSpPr txBox="1">
            <a:spLocks/>
          </p:cNvSpPr>
          <p:nvPr/>
        </p:nvSpPr>
        <p:spPr>
          <a:xfrm>
            <a:off x="742183" y="708194"/>
            <a:ext cx="9537598" cy="72055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endParaRPr lang="it-IT" sz="4000" b="1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C902EA-119D-C990-8B6D-0BC2FF119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dirty="0"/>
              <a:t>Time Series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E0C221-DEE8-42D3-518C-0D648A6BC6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it-IT" dirty="0"/>
              <a:t>In cosa differisce dai dati relazionali?
Flusso continuo di dati in ordine temporale
Caricamenti collettivi di grandi insiemi di dati
Dati ad alto volume
I dati sono di sola aggiunta - nessun aggiornamento
Eliminare grandi volumi di dati quando non rientrano nell'ambito
Downsampling e aggregazione di dati ad alta risoluzione per risparmiare spazio</a:t>
            </a:r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444656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D82BD-5A0D-2A92-E9F8-DC7EA57E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Nuovi/Vecchi formati di file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67C3F57-9DD6-C22B-0F32-0C6C4798FD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Azure Synapse Analytics ci fa vivere l’esperienza che avevamo cominciato a percepire con Azure Data Lake Analytics (U-SQL)</a:t>
            </a:r>
          </a:p>
          <a:p>
            <a:r>
              <a:rPr lang="en-US" dirty="0"/>
              <a:t>CSV, SCSV, TSV, …</a:t>
            </a:r>
          </a:p>
          <a:p>
            <a:r>
              <a:rPr lang="en-US" dirty="0"/>
              <a:t>JSON (e JSONL)</a:t>
            </a:r>
          </a:p>
          <a:p>
            <a:r>
              <a:rPr lang="en-US" dirty="0"/>
              <a:t>Parquet</a:t>
            </a:r>
          </a:p>
          <a:p>
            <a:pPr lvl="1"/>
            <a:r>
              <a:rPr lang="it-IT" dirty="0"/>
              <a:t>è un formato di file di dati open source orientato alle colonne progettato per l'archiviazione e il recupero efficienti dei dati. Fornisce schemi di compressione e codifica dei dati efficienti con prestazioni migliorate per gestire dati complessi in blocco</a:t>
            </a:r>
          </a:p>
        </p:txBody>
      </p:sp>
    </p:spTree>
    <p:extLst>
      <p:ext uri="{BB962C8B-B14F-4D97-AF65-F5344CB8AC3E}">
        <p14:creationId xmlns:p14="http://schemas.microsoft.com/office/powerpoint/2010/main" val="73380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0470-9681-853B-D1B2-60309DEB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un mondo sempre più veloce...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9CD80-C638-774E-6094-9631F0C15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...con hardware sempre più veloce ed economico...</a:t>
            </a:r>
          </a:p>
          <a:p>
            <a:r>
              <a:rPr lang="it-IT" dirty="0"/>
              <a:t>...i dati ci fanno sempre più...</a:t>
            </a:r>
          </a:p>
          <a:p>
            <a:r>
              <a:rPr lang="it-IT" dirty="0"/>
              <a:t>...rallentare!</a:t>
            </a:r>
          </a:p>
          <a:p>
            <a:r>
              <a:rPr lang="it-IT" dirty="0"/>
              <a:t>Perchè?</a:t>
            </a:r>
          </a:p>
          <a:p>
            <a:r>
              <a:rPr lang="it-IT" dirty="0"/>
              <a:t>Competenze necessarie sempre più complesse</a:t>
            </a:r>
          </a:p>
          <a:p>
            <a:r>
              <a:rPr lang="it-IT" dirty="0"/>
              <a:t>Sorgenti dati sempre più eterogenee+Sorgenti dati sempre più distribuite</a:t>
            </a:r>
          </a:p>
          <a:p>
            <a:pPr lvl="1"/>
            <a:r>
              <a:rPr lang="it-IT" dirty="0"/>
              <a:t>Scenari equivalenti al Data Warehousing...</a:t>
            </a:r>
          </a:p>
          <a:p>
            <a:pPr lvl="1"/>
            <a:r>
              <a:rPr lang="it-IT" dirty="0"/>
              <a:t>Si allo streaming e al real time, ma anche ai bulk import...</a:t>
            </a:r>
          </a:p>
          <a:p>
            <a:r>
              <a:rPr lang="it-IT" dirty="0"/>
              <a:t>Con i dati (e chi lavora con i dati) non sempre vale la pena risolvere il problema con la mentalità da programmatore</a:t>
            </a:r>
          </a:p>
        </p:txBody>
      </p:sp>
    </p:spTree>
    <p:extLst>
      <p:ext uri="{BB962C8B-B14F-4D97-AF65-F5344CB8AC3E}">
        <p14:creationId xmlns:p14="http://schemas.microsoft.com/office/powerpoint/2010/main" val="385705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307A-35F4-9EBB-B341-434724AF1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ho cercato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03289-BF46-E68B-AF57-B87A8061B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Di sponsorizzare </a:t>
            </a:r>
            <a:r>
              <a:rPr lang="it-IT" strike="sngStrike" dirty="0"/>
              <a:t>Synapse</a:t>
            </a:r>
            <a:r>
              <a:rPr lang="it-IT" dirty="0"/>
              <a:t>Fabric</a:t>
            </a:r>
          </a:p>
          <a:p>
            <a:r>
              <a:rPr lang="it-IT" dirty="0"/>
              <a:t>Di voler usare ADX adesso che (non) entra in Synapse</a:t>
            </a:r>
          </a:p>
          <a:p>
            <a:r>
              <a:rPr lang="it-IT" dirty="0"/>
              <a:t>Di non incasinarmi la vita con i CSV e i parquet scrivendo codice custom</a:t>
            </a:r>
          </a:p>
          <a:p>
            <a:r>
              <a:rPr lang="it-IT" dirty="0"/>
              <a:t>Di completare lo scenario IoT con Dataverse (cretino!)</a:t>
            </a:r>
          </a:p>
        </p:txBody>
      </p:sp>
    </p:spTree>
    <p:extLst>
      <p:ext uri="{BB962C8B-B14F-4D97-AF65-F5344CB8AC3E}">
        <p14:creationId xmlns:p14="http://schemas.microsoft.com/office/powerpoint/2010/main" val="578671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0470-9681-853B-D1B2-60309DEB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 cos’è Azure Synapse Analytics?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342DAD-4BD5-2C7B-7381-86BD62EE8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913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24B63-2E7D-4044-9BAE-EFA9832A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Sponsors &amp; Organizers</a:t>
            </a:r>
          </a:p>
        </p:txBody>
      </p:sp>
    </p:spTree>
    <p:extLst>
      <p:ext uri="{BB962C8B-B14F-4D97-AF65-F5344CB8AC3E}">
        <p14:creationId xmlns:p14="http://schemas.microsoft.com/office/powerpoint/2010/main" val="32394358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AED95F-7729-9A25-4489-5F171B42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 cos’è Azure Synapse Analytics</a:t>
            </a:r>
          </a:p>
        </p:txBody>
      </p:sp>
      <p:pic>
        <p:nvPicPr>
          <p:cNvPr id="5" name="Picture 2" descr="Diagram of Azure Synapse Analytics architecture.">
            <a:extLst>
              <a:ext uri="{FF2B5EF4-FFF2-40B4-BE49-F238E27FC236}">
                <a16:creationId xmlns:a16="http://schemas.microsoft.com/office/drawing/2014/main" id="{70674C05-E254-F468-E6B7-AF3BAA17900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22576" y="1845500"/>
            <a:ext cx="8537448" cy="28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F794BC-2067-39A8-4855-6D1148A3AC2F}"/>
              </a:ext>
            </a:extLst>
          </p:cNvPr>
          <p:cNvSpPr txBox="1"/>
          <p:nvPr/>
        </p:nvSpPr>
        <p:spPr>
          <a:xfrm>
            <a:off x="962890" y="4855907"/>
            <a:ext cx="106021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Azure Synapse è un servizio di analisi aziendale che accelera il time to insight tra data warehouse e sistemi di Big Data. Azure Synapse riunisce il meglio delle tecnologie SQL utilizzate nel data warehousing aziendale, le tecnologie Spark utilizzate per i Big Data, Data Explorer per l'analisi di log e serie temporali, pipeline per l'integrazione dei dati ed ETL/ELT e integrazione profonda con altri servizi di Azure come Power BI, CosmosDB e AzureML.</a:t>
            </a:r>
          </a:p>
        </p:txBody>
      </p:sp>
    </p:spTree>
    <p:extLst>
      <p:ext uri="{BB962C8B-B14F-4D97-AF65-F5344CB8AC3E}">
        <p14:creationId xmlns:p14="http://schemas.microsoft.com/office/powerpoint/2010/main" val="3508472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A79555-AD2E-9367-DAC0-E8D27A02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Perchè Azure Synapse Analytics?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68863D-653F-15E7-9000-90A34141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Convergenza dei servizi runtime e supporto nativo alla pausa</a:t>
            </a:r>
          </a:p>
          <a:p>
            <a:r>
              <a:rPr lang="it-IT" dirty="0"/>
              <a:t>Convergenza verso Workspace e Studio experience (ADX work in progress)</a:t>
            </a:r>
          </a:p>
          <a:p>
            <a:r>
              <a:rPr lang="it-IT" dirty="0"/>
              <a:t>Serverless SQL Pool e pricing model</a:t>
            </a:r>
          </a:p>
          <a:p>
            <a:r>
              <a:rPr lang="it-IT" dirty="0"/>
              <a:t>External Table/Data Lake model</a:t>
            </a:r>
          </a:p>
          <a:p>
            <a:r>
              <a:rPr lang="it-IT" dirty="0"/>
              <a:t>SQL sia come linguaggio che come EndPoint</a:t>
            </a:r>
          </a:p>
          <a:p>
            <a:r>
              <a:rPr lang="it-IT" dirty="0"/>
              <a:t>Apache Spark interoperability</a:t>
            </a:r>
          </a:p>
          <a:p>
            <a:r>
              <a:rPr lang="it-IT" dirty="0"/>
              <a:t>Approccio Low Code</a:t>
            </a:r>
          </a:p>
          <a:p>
            <a:r>
              <a:rPr lang="it-IT" dirty="0"/>
              <a:t>Azure Synapse Analytics Links in vari servizi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238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3845568-74BB-5FB0-83FC-4C5F5999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paura dei costi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C28F61-6102-AB0F-164C-9F47CFB96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Synapse SQL </a:t>
            </a:r>
            <a:r>
              <a:rPr lang="it-IT" dirty="0">
                <a:solidFill>
                  <a:srgbClr val="FF0000"/>
                </a:solidFill>
              </a:rPr>
              <a:t>è un sistema di query distribuito per T-SQL </a:t>
            </a:r>
            <a:r>
              <a:rPr lang="it-IT" dirty="0"/>
              <a:t>che consente scenari di data warehousing e virtualizzazione dei dati ed estende T-SQL per affrontare scenari di streaming e machine learning.
Synapse SQL offre modelli di risorse sia </a:t>
            </a:r>
            <a:r>
              <a:rPr lang="it-IT" dirty="0">
                <a:solidFill>
                  <a:srgbClr val="FF0000"/>
                </a:solidFill>
              </a:rPr>
              <a:t>serverless</a:t>
            </a:r>
            <a:r>
              <a:rPr lang="it-IT" dirty="0"/>
              <a:t> che dedicati. Per ottenere prestazioni e costi prevedibili, creare pool SQL dedicati per riservare la potenza di elaborazione ai dati archiviati nelle tabelle SQL. </a:t>
            </a:r>
            <a:r>
              <a:rPr lang="it-IT" dirty="0">
                <a:solidFill>
                  <a:srgbClr val="FF0000"/>
                </a:solidFill>
              </a:rPr>
              <a:t>Per carichi di lavoro non pianificati o bursty</a:t>
            </a:r>
            <a:r>
              <a:rPr lang="it-IT" dirty="0"/>
              <a:t>, usa l'endpoint SQL serverless sempre disponibile</a:t>
            </a:r>
            <a:r>
              <a:rPr lang="en-US" dirty="0"/>
              <a:t>.</a:t>
            </a:r>
          </a:p>
          <a:p>
            <a:r>
              <a:rPr lang="it-IT" dirty="0"/>
              <a:t>https://learn.microsoft.com/en-us/azure/synapse-analytics/sql/data-processed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BD0A3E15-9DE5-B0E6-DDC6-22EDD5A4ED8B}"/>
              </a:ext>
            </a:extLst>
          </p:cNvPr>
          <p:cNvSpPr/>
          <p:nvPr/>
        </p:nvSpPr>
        <p:spPr>
          <a:xfrm>
            <a:off x="2561624" y="365125"/>
            <a:ext cx="3081528" cy="1325563"/>
          </a:xfrm>
          <a:prstGeom prst="wedgeRoundRectCallout">
            <a:avLst/>
          </a:prstGeom>
          <a:solidFill>
            <a:srgbClr val="BD271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Questo è ciò che deriva dall’originale Azure SQL Data Warehouse</a:t>
            </a:r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97D49A0B-047C-4D6A-B597-0BB9D21FB5EB}"/>
              </a:ext>
            </a:extLst>
          </p:cNvPr>
          <p:cNvSpPr/>
          <p:nvPr/>
        </p:nvSpPr>
        <p:spPr>
          <a:xfrm>
            <a:off x="6480213" y="2938969"/>
            <a:ext cx="3081528" cy="1325563"/>
          </a:xfrm>
          <a:prstGeom prst="wedgeRoundRectCallout">
            <a:avLst>
              <a:gd name="adj1" fmla="val -58222"/>
              <a:gd name="adj2" fmla="val -41699"/>
              <a:gd name="adj3" fmla="val 16667"/>
            </a:avLst>
          </a:prstGeom>
          <a:solidFill>
            <a:srgbClr val="BD271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Questo è ciò che lo rende universalmente interessante.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935528EF-BB89-E97F-3FBD-E37F6BACE4D9}"/>
              </a:ext>
            </a:extLst>
          </p:cNvPr>
          <p:cNvSpPr/>
          <p:nvPr/>
        </p:nvSpPr>
        <p:spPr>
          <a:xfrm>
            <a:off x="2837261" y="3805268"/>
            <a:ext cx="3081528" cy="1325563"/>
          </a:xfrm>
          <a:prstGeom prst="wedgeRoundRectCallout">
            <a:avLst>
              <a:gd name="adj1" fmla="val -28548"/>
              <a:gd name="adj2" fmla="val -68566"/>
              <a:gd name="adj3" fmla="val 16667"/>
            </a:avLst>
          </a:prstGeom>
          <a:solidFill>
            <a:srgbClr val="BD2716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Perchè i clienti all’inizio sono così...ON/OFF</a:t>
            </a:r>
          </a:p>
        </p:txBody>
      </p:sp>
      <p:pic>
        <p:nvPicPr>
          <p:cNvPr id="12" name="Picture 11" descr="Text, application&#10;&#10;Description automatically generated">
            <a:extLst>
              <a:ext uri="{FF2B5EF4-FFF2-40B4-BE49-F238E27FC236}">
                <a16:creationId xmlns:a16="http://schemas.microsoft.com/office/drawing/2014/main" id="{AFE09EE0-1AB9-2BA8-6D44-B215A1678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159" y="2216481"/>
            <a:ext cx="11159612" cy="3041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A80ABDCC-6D87-C024-4A4D-1104D14FD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05" y="1143300"/>
            <a:ext cx="8516539" cy="511563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598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D370-3127-6269-A5D8-6B8377E36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Apache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06568-9CAA-BD49-1560-3521539BDD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18464" cy="4793384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Il più popolare motore di big data open source utilizzato per la preparazione dei dati, l'ingegneria dei dati, l'ETL e l'apprendimento automatico.</a:t>
            </a:r>
          </a:p>
          <a:p>
            <a:r>
              <a:rPr lang="it-IT" dirty="0"/>
              <a:t>Fondamento per SQL Serverless Pool (più che la competizione con DataBricks)</a:t>
            </a:r>
          </a:p>
          <a:p>
            <a:r>
              <a:rPr lang="it-IT" dirty="0"/>
              <a:t>Core per il Lake Database (Managed Tables)</a:t>
            </a:r>
          </a:p>
          <a:p>
            <a:pPr lvl="1"/>
            <a:r>
              <a:rPr lang="it-IT" dirty="0"/>
              <a:t>Da DataWarehouse a Modern Data Warehouse=LakeHouse</a:t>
            </a:r>
          </a:p>
          <a:p>
            <a:r>
              <a:rPr lang="it-IT" dirty="0"/>
              <a:t>Spark (DataBricks) evolve il modello  di MDW in DeltaLake (che supporta anche il modello ACID) </a:t>
            </a:r>
          </a:p>
          <a:p>
            <a:pPr lvl="1"/>
            <a:r>
              <a:rPr lang="it-IT" dirty="0"/>
              <a:t>Nel contesto Azure, capire quanto vale rispetto a un Azure SQL Serverless</a:t>
            </a:r>
          </a:p>
          <a:p>
            <a:r>
              <a:rPr lang="it-IT" dirty="0"/>
              <a:t>Ma non lo guardo finchè non ci metteranno il C#...</a:t>
            </a:r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F588EC74-31A0-586A-5C85-02107DACCB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96087" y="2448719"/>
            <a:ext cx="393382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5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8467-CCCF-88B9-FDEB-E99074F8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Lake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92189D-2E0D-A0C6-1743-A44260B49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Interessante la costruzione di un designer al di sopra di un data lake</a:t>
            </a:r>
          </a:p>
          <a:p>
            <a:r>
              <a:rPr lang="it-IT" dirty="0"/>
              <a:t>Forse inutile?</a:t>
            </a:r>
          </a:p>
        </p:txBody>
      </p:sp>
    </p:spTree>
    <p:extLst>
      <p:ext uri="{BB962C8B-B14F-4D97-AF65-F5344CB8AC3E}">
        <p14:creationId xmlns:p14="http://schemas.microsoft.com/office/powerpoint/2010/main" val="22990360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F8467-CCCF-88B9-FDEB-E99074F8F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Dataverse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92189D-2E0D-A0C6-1743-A44260B49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Non ci poniamo mai il problema in IoT di decodificare i dati che arrivano</a:t>
            </a:r>
          </a:p>
          <a:p>
            <a:r>
              <a:rPr lang="it-IT" dirty="0"/>
              <a:t>E in IoT non sempre c’è un MES o uno SCADA</a:t>
            </a:r>
          </a:p>
          <a:p>
            <a:r>
              <a:rPr lang="it-IT" dirty="0"/>
              <a:t>Per cui avere un semilavorato in questo....</a:t>
            </a:r>
          </a:p>
        </p:txBody>
      </p:sp>
    </p:spTree>
    <p:extLst>
      <p:ext uri="{BB962C8B-B14F-4D97-AF65-F5344CB8AC3E}">
        <p14:creationId xmlns:p14="http://schemas.microsoft.com/office/powerpoint/2010/main" val="1559126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C951-C87D-5A20-8A12-5B39E5DC7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 Explorer (Preview)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8A5DB-ED9F-1EA6-B5C5-95B9EA4FA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Azure Data Explorer è una piattaforma di analisi dei Big Data completamente gestita e ad alte prestazioni che semplifica l'analisi </a:t>
            </a:r>
            <a:r>
              <a:rPr lang="it-IT" dirty="0">
                <a:solidFill>
                  <a:srgbClr val="FF0000"/>
                </a:solidFill>
              </a:rPr>
              <a:t>di volumi elevati</a:t>
            </a:r>
            <a:r>
              <a:rPr lang="it-IT" dirty="0"/>
              <a:t> di dati quasi in tempo reale. </a:t>
            </a:r>
          </a:p>
          <a:p>
            <a:r>
              <a:rPr lang="it-IT" dirty="0"/>
              <a:t>...</a:t>
            </a:r>
          </a:p>
          <a:p>
            <a:r>
              <a:rPr lang="it-IT" dirty="0"/>
              <a:t>Analizzando dati strutturati, semi-strutturati e non strutturati </a:t>
            </a:r>
            <a:r>
              <a:rPr lang="it-IT" dirty="0">
                <a:solidFill>
                  <a:srgbClr val="FF0000"/>
                </a:solidFill>
              </a:rPr>
              <a:t>in serie temporali </a:t>
            </a:r>
            <a:r>
              <a:rPr lang="it-IT" dirty="0"/>
              <a:t>e usando Machine Learning, Esplora dati di Azure semplifica l'estrazione di informazioni chiave, individuare modelli e tendenze e creare modelli di previsione. </a:t>
            </a:r>
          </a:p>
          <a:p>
            <a:r>
              <a:rPr lang="it-IT" dirty="0"/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08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9441-2172-7BE3-A76B-54F11F33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4" name="Picture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AB9C0-63C4-14E8-65B9-1435C9C4CD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10622"/>
          <a:stretch/>
        </p:blipFill>
        <p:spPr/>
      </p:pic>
    </p:spTree>
    <p:extLst>
      <p:ext uri="{BB962C8B-B14F-4D97-AF65-F5344CB8AC3E}">
        <p14:creationId xmlns:p14="http://schemas.microsoft.com/office/powerpoint/2010/main" val="3930393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0470-9681-853B-D1B2-60309DEB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Che cos’è Fabric?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3342DAD-4BD5-2C7B-7381-86BD62EE80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859E7633-83B9-5992-2117-BD3675ABAC12}"/>
              </a:ext>
            </a:extLst>
          </p:cNvPr>
          <p:cNvSpPr/>
          <p:nvPr/>
        </p:nvSpPr>
        <p:spPr>
          <a:xfrm rot="20244645">
            <a:off x="4856099" y="2441863"/>
            <a:ext cx="6650182" cy="3626427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Un casino!</a:t>
            </a:r>
          </a:p>
        </p:txBody>
      </p:sp>
      <p:sp>
        <p:nvSpPr>
          <p:cNvPr id="4" name="Explosion: 8 Points 3">
            <a:extLst>
              <a:ext uri="{FF2B5EF4-FFF2-40B4-BE49-F238E27FC236}">
                <a16:creationId xmlns:a16="http://schemas.microsoft.com/office/drawing/2014/main" id="{8FE40934-002C-B58D-5046-4853CE5EABA0}"/>
              </a:ext>
            </a:extLst>
          </p:cNvPr>
          <p:cNvSpPr/>
          <p:nvPr/>
        </p:nvSpPr>
        <p:spPr>
          <a:xfrm rot="20244645">
            <a:off x="5008499" y="2594263"/>
            <a:ext cx="6650182" cy="3626427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6000" dirty="0"/>
              <a:t>Sicuri?</a:t>
            </a:r>
          </a:p>
        </p:txBody>
      </p:sp>
      <p:sp>
        <p:nvSpPr>
          <p:cNvPr id="5" name="Explosion: 8 Points 4">
            <a:extLst>
              <a:ext uri="{FF2B5EF4-FFF2-40B4-BE49-F238E27FC236}">
                <a16:creationId xmlns:a16="http://schemas.microsoft.com/office/drawing/2014/main" id="{8B2B9352-112B-AEA7-2DCC-79B30797C572}"/>
              </a:ext>
            </a:extLst>
          </p:cNvPr>
          <p:cNvSpPr/>
          <p:nvPr/>
        </p:nvSpPr>
        <p:spPr>
          <a:xfrm rot="20244645">
            <a:off x="5160899" y="2746663"/>
            <a:ext cx="6650182" cy="3626427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Sì sì l’ho detto anche io!</a:t>
            </a:r>
          </a:p>
        </p:txBody>
      </p:sp>
      <p:sp>
        <p:nvSpPr>
          <p:cNvPr id="6" name="Explosion: 8 Points 5">
            <a:extLst>
              <a:ext uri="{FF2B5EF4-FFF2-40B4-BE49-F238E27FC236}">
                <a16:creationId xmlns:a16="http://schemas.microsoft.com/office/drawing/2014/main" id="{EB5750DF-D96B-3F40-6B64-775A87CF03B3}"/>
              </a:ext>
            </a:extLst>
          </p:cNvPr>
          <p:cNvSpPr/>
          <p:nvPr/>
        </p:nvSpPr>
        <p:spPr>
          <a:xfrm rot="20244645">
            <a:off x="5313301" y="2899064"/>
            <a:ext cx="6650182" cy="3626427"/>
          </a:xfrm>
          <a:prstGeom prst="irregularSeal1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...ma mi sto ricredendo!</a:t>
            </a:r>
          </a:p>
        </p:txBody>
      </p:sp>
    </p:spTree>
    <p:extLst>
      <p:ext uri="{BB962C8B-B14F-4D97-AF65-F5344CB8AC3E}">
        <p14:creationId xmlns:p14="http://schemas.microsoft.com/office/powerpoint/2010/main" val="1758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7AE35-F7C4-A3FB-EC81-8BE57E79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Perchè Fabric è un casino?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B388080-7193-0440-8717-BA6E64A35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Perchè SQL Serverless Pool non c’è più...</a:t>
            </a:r>
          </a:p>
          <a:p>
            <a:r>
              <a:rPr lang="it-IT" dirty="0"/>
              <a:t>Perchè hanno stravolto un sacco di cose...</a:t>
            </a:r>
          </a:p>
          <a:p>
            <a:r>
              <a:rPr lang="it-IT" dirty="0"/>
              <a:t>...e a me di OneLake me ne frega il giusto...</a:t>
            </a:r>
          </a:p>
          <a:p>
            <a:r>
              <a:rPr lang="it-IT" dirty="0"/>
              <a:t>...(onestamente al momento mi sembra più una form che un vero One...)...</a:t>
            </a:r>
          </a:p>
        </p:txBody>
      </p:sp>
    </p:spTree>
    <p:extLst>
      <p:ext uri="{BB962C8B-B14F-4D97-AF65-F5344CB8AC3E}">
        <p14:creationId xmlns:p14="http://schemas.microsoft.com/office/powerpoint/2010/main" val="249144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Who am 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6B36B-3ED8-4A3E-B589-4293362FE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marco_parenzan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703B2D-75C4-479F-B27D-9C4CD585963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marcoparenzan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521558-D274-44A1-9005-7C91C05F90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marcoparenzan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6302D06-8D79-4F3C-B332-A350A00474A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MARCO PARENZAN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775AA94-DD6E-8C42-7DA9-238CC1C362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8646" y="6053934"/>
            <a:ext cx="5365270" cy="804066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marcoparenzan</a:t>
            </a:r>
            <a:br>
              <a:rPr lang="it-IT" dirty="0"/>
            </a:br>
            <a:r>
              <a:rPr lang="it-IT" dirty="0"/>
              <a:t>(no more marco-parenzan)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857250" y="2540736"/>
            <a:ext cx="2670175" cy="2612289"/>
          </a:xfrm>
          <a:prstGeom prst="rect">
            <a:avLst/>
          </a:prstGeom>
          <a:noFill/>
        </p:spPr>
      </p:pic>
      <p:pic>
        <p:nvPicPr>
          <p:cNvPr id="3" name="Picture 4" descr="Beppe Platania's blog">
            <a:extLst>
              <a:ext uri="{FF2B5EF4-FFF2-40B4-BE49-F238E27FC236}">
                <a16:creationId xmlns:a16="http://schemas.microsoft.com/office/drawing/2014/main" id="{CB65C605-345B-35A4-DB7E-E1B91B5EA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772" y="997238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nn0va - Home | Facebook">
            <a:extLst>
              <a:ext uri="{FF2B5EF4-FFF2-40B4-BE49-F238E27FC236}">
                <a16:creationId xmlns:a16="http://schemas.microsoft.com/office/drawing/2014/main" id="{CDB21F24-FBE1-BBA8-B9C7-BAB01285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991" y="980905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63EE1-A7C8-6FA8-79F6-D7635B988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000" y="1036924"/>
            <a:ext cx="4458280" cy="572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01602A-4505-5C6F-EC49-070895C8D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831315">
            <a:off x="4325586" y="5857216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0FA11B-71FC-BC33-0857-6DF194782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13" y="1062515"/>
            <a:ext cx="2437641" cy="47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910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65905-3EF7-0BD2-0DE2-43F553A9D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Perchè Fabric NON è un casino?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77B8-2DCE-EF53-29D9-FAEF077F62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Perchè adesso si spiegano tante cose</a:t>
            </a:r>
          </a:p>
          <a:p>
            <a:pPr lvl="1"/>
            <a:r>
              <a:rPr lang="it-IT" dirty="0"/>
              <a:t>Streaming Data Flow e Stream Analytics</a:t>
            </a:r>
          </a:p>
          <a:p>
            <a:pPr lvl="1"/>
            <a:r>
              <a:rPr lang="it-IT" dirty="0"/>
              <a:t>ADX che non entrava</a:t>
            </a:r>
          </a:p>
          <a:p>
            <a:pPr lvl="1"/>
            <a:r>
              <a:rPr lang="it-IT" dirty="0"/>
              <a:t>...almeno...fatemele trovare...sicuramente le trovo...</a:t>
            </a:r>
          </a:p>
          <a:p>
            <a:r>
              <a:rPr lang="it-IT" dirty="0"/>
              <a:t>Perchè cambia (in meglio?) il billing</a:t>
            </a:r>
          </a:p>
          <a:p>
            <a:r>
              <a:rPr lang="it-IT" dirty="0"/>
              <a:t>Perchè adesso ADX è dentro ed è integrato con il resto di Fabric</a:t>
            </a:r>
          </a:p>
          <a:p>
            <a:r>
              <a:rPr lang="it-IT" dirty="0"/>
              <a:t>È poi sembra che sto usando Power BI...che fa figo...e porta soldi...</a:t>
            </a:r>
          </a:p>
        </p:txBody>
      </p:sp>
    </p:spTree>
    <p:extLst>
      <p:ext uri="{BB962C8B-B14F-4D97-AF65-F5344CB8AC3E}">
        <p14:creationId xmlns:p14="http://schemas.microsoft.com/office/powerpoint/2010/main" val="186099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FBE77A-E801-04DC-34F0-4BAFD45F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Buy Capacity in Azure (similar to PBIEmbedded)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B7E05-3E68-9642-3D15-A4061A87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110" y="2109354"/>
            <a:ext cx="5231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58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9441-2172-7BE3-A76B-54F11F330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  <p:pic>
        <p:nvPicPr>
          <p:cNvPr id="4" name="Picture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82AB9C0-63C4-14E8-65B9-1435C9C4CD2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2" r="10622"/>
          <a:stretch/>
        </p:blipFill>
        <p:spPr/>
      </p:pic>
    </p:spTree>
    <p:extLst>
      <p:ext uri="{BB962C8B-B14F-4D97-AF65-F5344CB8AC3E}">
        <p14:creationId xmlns:p14="http://schemas.microsoft.com/office/powerpoint/2010/main" val="27926622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80470-9681-853B-D1B2-60309DEBF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28079-17AD-DE9F-92EE-5CA36DA36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0246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3FB5231-245C-AFF0-8303-AB811D8ED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AB6450-6C8F-051F-482D-F26AF7844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Siamo in una terra di mezzo o un periodo di interregno...</a:t>
            </a:r>
          </a:p>
          <a:p>
            <a:r>
              <a:rPr lang="it-IT" dirty="0"/>
              <a:t>...forse questa area sarà lunga...</a:t>
            </a:r>
          </a:p>
          <a:p>
            <a:r>
              <a:rPr lang="it-IT" dirty="0"/>
              <a:t>Non abbiamo mai parlato di durata di una soluzione cloud (anzi forse non correttamente ne parliamo come se fosse «per sempre»)</a:t>
            </a:r>
          </a:p>
          <a:p>
            <a:r>
              <a:rPr lang="it-IT" dirty="0"/>
              <a:t>Mi sto rendendo conto che in diverse soluzioni meno si fa meglio è (quindi usare dei prefab, quindi SaaS)</a:t>
            </a:r>
          </a:p>
          <a:p>
            <a:r>
              <a:rPr lang="it-IT" dirty="0"/>
              <a:t>....con tutti i dubbi del SaaS</a:t>
            </a:r>
          </a:p>
          <a:p>
            <a:r>
              <a:rPr lang="it-IT" dirty="0"/>
              <a:t>Synapse è un SaaS, Fabric sarà un SaaS, PowerBI è un SaaS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883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E1615BA-DBF6-E70F-C7CE-629BDDE9B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2665397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A3D8709-88CD-D848-A370-A96F8E50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it-IT" dirty="0">
                <a:latin typeface="Segoe Pro Display" panose="020B0502040504020203" pitchFamily="34" charset="0"/>
              </a:rPr>
              <a:t>Azure Synapse Analytics </a:t>
            </a:r>
            <a:br>
              <a:rPr lang="it-IT" dirty="0">
                <a:latin typeface="Segoe Pro Display" panose="020B0502040504020203" pitchFamily="34" charset="0"/>
              </a:rPr>
            </a:br>
            <a:r>
              <a:rPr lang="it-IT" dirty="0">
                <a:latin typeface="Segoe Pro Display" panose="020B0502040504020203" pitchFamily="34" charset="0"/>
              </a:rPr>
              <a:t>for everything similar to IoT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1CB1058-9CD1-E448-887D-B6ECC596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Marco Parenzan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marco.parenzan@1nn0va.it</a:t>
            </a:r>
          </a:p>
        </p:txBody>
      </p:sp>
    </p:spTree>
    <p:extLst>
      <p:ext uri="{BB962C8B-B14F-4D97-AF65-F5344CB8AC3E}">
        <p14:creationId xmlns:p14="http://schemas.microsoft.com/office/powerpoint/2010/main" val="14274913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A3D8709-88CD-D848-A370-A96F8E50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it-IT" dirty="0">
                <a:latin typeface="Segoe Pro Display" panose="020B0502040504020203" pitchFamily="34" charset="0"/>
              </a:rPr>
              <a:t>Microsoft Fabric </a:t>
            </a:r>
            <a:br>
              <a:rPr lang="it-IT" dirty="0">
                <a:latin typeface="Segoe Pro Display" panose="020B0502040504020203" pitchFamily="34" charset="0"/>
              </a:rPr>
            </a:br>
            <a:r>
              <a:rPr lang="it-IT" dirty="0">
                <a:latin typeface="Segoe Pro Display" panose="020B0502040504020203" pitchFamily="34" charset="0"/>
              </a:rPr>
              <a:t>for everything similar to IoT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1CB1058-9CD1-E448-887D-B6ECC596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Marco Parenzan</a:t>
            </a:r>
          </a:p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marco.parenzan@1nn0va.it</a:t>
            </a:r>
          </a:p>
        </p:txBody>
      </p:sp>
    </p:spTree>
    <p:extLst>
      <p:ext uri="{BB962C8B-B14F-4D97-AF65-F5344CB8AC3E}">
        <p14:creationId xmlns:p14="http://schemas.microsoft.com/office/powerpoint/2010/main" val="280710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C35650-CA4C-6312-3CB8-CCDC72FA3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Ecco Marco che ci parla di nuovo di IoT</a:t>
            </a:r>
            <a:br>
              <a:rPr lang="it-IT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it-IT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Non gliel’ha chiesto nessuno</a:t>
            </a:r>
          </a:p>
        </p:txBody>
      </p:sp>
    </p:spTree>
    <p:extLst>
      <p:ext uri="{BB962C8B-B14F-4D97-AF65-F5344CB8AC3E}">
        <p14:creationId xmlns:p14="http://schemas.microsoft.com/office/powerpoint/2010/main" val="3369450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6BBDA0-E2C9-3350-31B9-9AAF4B1D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Leggende dell’IoT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38AC2C-054D-FD5A-3D38-718F850E4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L’IoT ha a che fare con i devices</a:t>
            </a:r>
          </a:p>
          <a:p>
            <a:r>
              <a:rPr lang="it-IT" dirty="0"/>
              <a:t>C’è qualcuno che guarda lo schermo continuamente per vedere la temperatura che varia</a:t>
            </a:r>
          </a:p>
          <a:p>
            <a:r>
              <a:rPr lang="it-IT" dirty="0"/>
              <a:t>Le timeseries sono IoT</a:t>
            </a:r>
          </a:p>
          <a:p>
            <a:r>
              <a:rPr lang="it-IT" dirty="0"/>
              <a:t>Non toccatemi IoT Hub e IoT Central</a:t>
            </a:r>
          </a:p>
          <a:p>
            <a:r>
              <a:rPr lang="it-IT" dirty="0"/>
              <a:t>L’IoT è streaming con Arduino e la Raspberry PI</a:t>
            </a:r>
          </a:p>
        </p:txBody>
      </p:sp>
    </p:spTree>
    <p:extLst>
      <p:ext uri="{BB962C8B-B14F-4D97-AF65-F5344CB8AC3E}">
        <p14:creationId xmlns:p14="http://schemas.microsoft.com/office/powerpoint/2010/main" val="1674481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9F16FD-A138-F719-3FD4-FB55565A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Cosa c’è di sbagliato nell’IoT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DC2F8-A878-5A19-587B-37E5102716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Ci concentriamo troppo su:</a:t>
            </a:r>
          </a:p>
          <a:p>
            <a:pPr lvl="1"/>
            <a:r>
              <a:rPr lang="it-IT" dirty="0"/>
              <a:t>Streaming</a:t>
            </a:r>
          </a:p>
          <a:p>
            <a:pPr lvl="1"/>
            <a:r>
              <a:rPr lang="it-IT" dirty="0"/>
              <a:t>Invio dei dati</a:t>
            </a:r>
          </a:p>
          <a:p>
            <a:pPr lvl="1"/>
            <a:r>
              <a:rPr lang="it-IT" dirty="0"/>
              <a:t>Dati generati casualmente</a:t>
            </a:r>
          </a:p>
          <a:p>
            <a:pPr lvl="1"/>
            <a:r>
              <a:rPr lang="it-IT" dirty="0"/>
              <a:t>Dashboard</a:t>
            </a:r>
          </a:p>
          <a:p>
            <a:pPr lvl="1"/>
            <a:r>
              <a:rPr lang="it-IT" dirty="0"/>
              <a:t>Machine Learning</a:t>
            </a:r>
          </a:p>
          <a:p>
            <a:r>
              <a:rPr lang="it-IT" dirty="0"/>
              <a:t>Ci innamoriamo di Arduino e di Raspberry PI</a:t>
            </a:r>
          </a:p>
          <a:p>
            <a:r>
              <a:rPr lang="it-IT" dirty="0"/>
              <a:t>Non sappiamo cosa serve all’operatore che lavora con gli oggetti monitorati dall’IoT</a:t>
            </a:r>
          </a:p>
          <a:p>
            <a:r>
              <a:rPr lang="it-IT" dirty="0"/>
              <a:t>Confondiamo il controllo con il monitoraggio</a:t>
            </a:r>
          </a:p>
          <a:p>
            <a:r>
              <a:rPr lang="it-IT" dirty="0"/>
              <a:t>Non conosciamo il ruolo di PLC, HMI, SCADA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2464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BEE2A-8EB6-4993-B1F5-D5603FE3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Controllo</a:t>
            </a:r>
            <a:r>
              <a:rPr lang="en-US"/>
              <a:t> vs. </a:t>
            </a:r>
            <a:r>
              <a:rPr lang="en-US" err="1"/>
              <a:t>Monitoraggio</a:t>
            </a:r>
            <a:r>
              <a:rPr lang="en-US"/>
              <a:t> di </a:t>
            </a:r>
            <a:r>
              <a:rPr lang="en-US" err="1"/>
              <a:t>Processo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4B3190-72C4-4FD5-B938-45B8005D1B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err="1"/>
              <a:t>Controllo</a:t>
            </a:r>
            <a:endParaRPr lang="en-US"/>
          </a:p>
          <a:p>
            <a:r>
              <a:rPr lang="en-US" err="1"/>
              <a:t>Analizzo</a:t>
            </a:r>
            <a:r>
              <a:rPr lang="en-US"/>
              <a:t> I </a:t>
            </a:r>
            <a:r>
              <a:rPr lang="en-US" err="1"/>
              <a:t>dati</a:t>
            </a:r>
            <a:r>
              <a:rPr lang="en-US"/>
              <a:t> del </a:t>
            </a:r>
            <a:r>
              <a:rPr lang="en-US" err="1"/>
              <a:t>processo</a:t>
            </a:r>
            <a:r>
              <a:rPr lang="en-US"/>
              <a:t> e </a:t>
            </a:r>
            <a:r>
              <a:rPr lang="en-US" err="1"/>
              <a:t>agisco</a:t>
            </a:r>
            <a:r>
              <a:rPr lang="en-US"/>
              <a:t> in modo tale da </a:t>
            </a:r>
            <a:r>
              <a:rPr lang="en-US" err="1"/>
              <a:t>riportare</a:t>
            </a:r>
            <a:r>
              <a:rPr lang="en-US"/>
              <a:t> in </a:t>
            </a:r>
            <a:r>
              <a:rPr lang="en-US" err="1"/>
              <a:t>controllo</a:t>
            </a:r>
            <a:r>
              <a:rPr lang="en-US"/>
              <a:t> (</a:t>
            </a:r>
            <a:r>
              <a:rPr lang="en-US" err="1"/>
              <a:t>entro</a:t>
            </a:r>
            <a:r>
              <a:rPr lang="en-US"/>
              <a:t> I </a:t>
            </a:r>
            <a:r>
              <a:rPr lang="en-US" err="1"/>
              <a:t>valori</a:t>
            </a:r>
            <a:r>
              <a:rPr lang="en-US"/>
              <a:t> </a:t>
            </a:r>
            <a:r>
              <a:rPr lang="en-US" err="1"/>
              <a:t>previsti</a:t>
            </a:r>
            <a:r>
              <a:rPr lang="en-US"/>
              <a:t>)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ADE46-D7E0-4E9E-9EEF-DADC4B3F48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err="1"/>
              <a:t>Monitoraggio</a:t>
            </a:r>
            <a:endParaRPr lang="en-US"/>
          </a:p>
          <a:p>
            <a:r>
              <a:rPr lang="en-US" err="1"/>
              <a:t>Raccolgo</a:t>
            </a:r>
            <a:r>
              <a:rPr lang="en-US"/>
              <a:t> </a:t>
            </a:r>
            <a:r>
              <a:rPr lang="en-US" err="1"/>
              <a:t>i</a:t>
            </a:r>
            <a:r>
              <a:rPr lang="en-US"/>
              <a:t> </a:t>
            </a:r>
            <a:r>
              <a:rPr lang="en-US" err="1"/>
              <a:t>dati</a:t>
            </a:r>
            <a:r>
              <a:rPr lang="en-US"/>
              <a:t> del </a:t>
            </a:r>
            <a:r>
              <a:rPr lang="en-US" err="1"/>
              <a:t>processo</a:t>
            </a:r>
            <a:r>
              <a:rPr lang="en-US"/>
              <a:t> e li </a:t>
            </a:r>
            <a:r>
              <a:rPr lang="en-US" err="1"/>
              <a:t>metto</a:t>
            </a:r>
            <a:r>
              <a:rPr lang="en-US"/>
              <a:t> a </a:t>
            </a:r>
            <a:r>
              <a:rPr lang="en-US" err="1"/>
              <a:t>disposizione</a:t>
            </a:r>
            <a:r>
              <a:rPr lang="en-US"/>
              <a:t> per successive </a:t>
            </a:r>
            <a:r>
              <a:rPr lang="en-US" err="1"/>
              <a:t>analisi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03156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1672</Words>
  <Application>Microsoft Office PowerPoint</Application>
  <PresentationFormat>Widescreen</PresentationFormat>
  <Paragraphs>192</Paragraphs>
  <Slides>35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Airlock</vt:lpstr>
      <vt:lpstr>Arial</vt:lpstr>
      <vt:lpstr>Calibri</vt:lpstr>
      <vt:lpstr>Calibri Light</vt:lpstr>
      <vt:lpstr>Myanmar Text</vt:lpstr>
      <vt:lpstr>Open Sans</vt:lpstr>
      <vt:lpstr>Segoe Pro Display</vt:lpstr>
      <vt:lpstr>spinnaker</vt:lpstr>
      <vt:lpstr>Tema di Office</vt:lpstr>
      <vt:lpstr>Azure Synapse Analytics  for IoT</vt:lpstr>
      <vt:lpstr>Sponsors &amp; Organizers</vt:lpstr>
      <vt:lpstr>Who am I</vt:lpstr>
      <vt:lpstr>Azure Synapse Analytics  for everything similar to IoT</vt:lpstr>
      <vt:lpstr>Microsoft Fabric  for everything similar to IoT</vt:lpstr>
      <vt:lpstr>Ecco Marco che ci parla di nuovo di IoT Non gliel’ha chiesto nessuno</vt:lpstr>
      <vt:lpstr>Leggende dell’IoT</vt:lpstr>
      <vt:lpstr>Cosa c’è di sbagliato nell’IoT ?</vt:lpstr>
      <vt:lpstr>Controllo vs. Monitoraggio di Processo</vt:lpstr>
      <vt:lpstr>Management vs. Monitoring di Asset</vt:lpstr>
      <vt:lpstr>Production Monitoring</vt:lpstr>
      <vt:lpstr>Hot vs Sampling</vt:lpstr>
      <vt:lpstr>Flussi dati</vt:lpstr>
      <vt:lpstr>Definitions</vt:lpstr>
      <vt:lpstr>Time Series Data</vt:lpstr>
      <vt:lpstr>Nuovi/Vecchi formati di file</vt:lpstr>
      <vt:lpstr>In un mondo sempre più veloce...</vt:lpstr>
      <vt:lpstr>Cosa ho cercato</vt:lpstr>
      <vt:lpstr>Che cos’è Azure Synapse Analytics?</vt:lpstr>
      <vt:lpstr>Che cos’è Azure Synapse Analytics</vt:lpstr>
      <vt:lpstr>Perchè Azure Synapse Analytics?</vt:lpstr>
      <vt:lpstr>La paura dei costi</vt:lpstr>
      <vt:lpstr>Apache Spark</vt:lpstr>
      <vt:lpstr>Lake Database</vt:lpstr>
      <vt:lpstr>Dataverse</vt:lpstr>
      <vt:lpstr>Data Explorer (Preview)</vt:lpstr>
      <vt:lpstr> </vt:lpstr>
      <vt:lpstr>Che cos’è Fabric?</vt:lpstr>
      <vt:lpstr>Perchè Fabric è un casino?</vt:lpstr>
      <vt:lpstr>Perchè Fabric NON è un casino?</vt:lpstr>
      <vt:lpstr>Buy Capacity in Azure (similar to PBIEmbedded)</vt:lpstr>
      <vt:lpstr> </vt:lpstr>
      <vt:lpstr>Conclusioni</vt:lpstr>
      <vt:lpstr>Conclusioni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ddominici</dc:creator>
  <cp:lastModifiedBy>Marco Parenzan</cp:lastModifiedBy>
  <cp:revision>28</cp:revision>
  <dcterms:created xsi:type="dcterms:W3CDTF">2019-02-08T06:58:32Z</dcterms:created>
  <dcterms:modified xsi:type="dcterms:W3CDTF">2023-06-16T11:56:28Z</dcterms:modified>
</cp:coreProperties>
</file>